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2" r:id="rId3"/>
    <p:sldId id="264" r:id="rId4"/>
    <p:sldId id="286" r:id="rId5"/>
    <p:sldId id="281" r:id="rId6"/>
    <p:sldId id="263" r:id="rId7"/>
    <p:sldId id="283" r:id="rId8"/>
    <p:sldId id="284" r:id="rId9"/>
    <p:sldId id="267" r:id="rId10"/>
  </p:sldIdLst>
  <p:sldSz cx="9144000" cy="6858000" type="screen4x3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24" y="20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/>
          </a:bodyPr>
          <a:lstStyle/>
          <a:p>
            <a:r>
              <a:rPr lang="tr-TR" sz="2000" dirty="0"/>
              <a:t>ZONGULDAK İL MİLLÎ EĞİTİM MÜDÜRLÜĞÜ </a:t>
            </a:r>
            <a:r>
              <a:rPr lang="tr-TR" sz="2000" dirty="0" smtClean="0"/>
              <a:t>HAZİRAN </a:t>
            </a:r>
            <a:r>
              <a:rPr lang="tr-TR" sz="2000" dirty="0"/>
              <a:t>AYI ÇALIŞMA PROGRAMI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878683"/>
              </p:ext>
            </p:extLst>
          </p:nvPr>
        </p:nvGraphicFramePr>
        <p:xfrm>
          <a:off x="395536" y="1268760"/>
          <a:ext cx="8280920" cy="3939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861"/>
                <a:gridCol w="1592485"/>
                <a:gridCol w="1433237"/>
                <a:gridCol w="1273988"/>
                <a:gridCol w="1148861"/>
                <a:gridCol w="1319488"/>
              </a:tblGrid>
              <a:tr h="3777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Tarih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ETKİNLİK ADI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ETKİNLİĞİN YAPILACAĞI YER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KATILIMCILAR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KOORDİNATÖR BİRİMLER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ETKİNLİK SORUMLUSU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01-30/ 06/2024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İl Millî Eğitim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Müdürlüğü tarafından gerçekleştirilen etkinliklerin sosyal medya platformlarında haberleştirilmesi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İl Millî Eğitim Müdürlüğü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Personel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Basın ve Halkla İlişkiler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Birimi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Eda Kaya Yıldız</a:t>
                      </a:r>
                    </a:p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Habibe Köseoğlu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101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01-30/ 06/2024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81 Çalıkuşu Dijital Dergi Hazırlıkları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İl Millî Eğitim Müdürlüğü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Personel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Basın ve Halkla İlişkiler Birimi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Eda Kaya Yıldız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Habibe Köseoğlu</a:t>
                      </a: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01-30/06/2024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Birimimize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İlişkin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CİMER,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MEBİM ve Açık Kapı Başvuruları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İl Milli Eğitim Müdürlüğü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Birim Personeli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Mesleki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ve Teknik Eğitim Şube Müdürlüğü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Nihal TEZEL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01-30/06/2024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Mesleki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 Teknik Eğitim ile İlgili Yarışmaların Duyurusu, Takibi ve Değerlendirmesi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İl Milli Eğitim Müdürlüğü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Birim Personeli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Mesleki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ve Teknik Eğitim Şube Müdürlüğü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Nihal GİTTİ</a:t>
                      </a:r>
                    </a:p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Nihal TEZEL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01.04.2024/30.04.2024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E-Sınav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uygulamaları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İl geneli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e-sınav salonlarının bulunduğu merkezler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MTSK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 Kursiyerleri</a:t>
                      </a:r>
                    </a:p>
                    <a:p>
                      <a:pPr algn="ctr" fontAlgn="ctr"/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Amatör Telsizcilik belgesi alacaklar</a:t>
                      </a:r>
                    </a:p>
                    <a:p>
                      <a:pPr algn="ctr" fontAlgn="ctr"/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Ustalık Kalfalık Belgesi alacaklar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Ölçme Değerlendirme ve Sınav Hizmetleri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Volkan ATILGAN</a:t>
                      </a: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01-30/06/2024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«Ben Her Yerde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Varım» Projesi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Mesleki ve Teknik Eğitim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Okul/ Kurum Müdürlükleri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u="none" strike="noStrike" dirty="0" smtClean="0">
                          <a:effectLst/>
                        </a:rPr>
                        <a:t>Mesleki ve Teknik Eğitim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Okul/ Kurum </a:t>
                      </a:r>
                      <a:r>
                        <a:rPr lang="tr-TR" sz="1000" u="none" strike="noStrike" dirty="0" smtClean="0">
                          <a:effectLst/>
                        </a:rPr>
                        <a:t>Öğrencileri ve Öğretmenleri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Mesleki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ve Teknik Eğitim Şube Müdürlüğü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baseline="0" dirty="0" smtClean="0">
                          <a:effectLst/>
                        </a:rPr>
                        <a:t>Nihal GİTTİ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</a:tr>
            </a:tbl>
          </a:graphicData>
        </a:graphic>
      </p:graphicFrame>
      <p:pic>
        <p:nvPicPr>
          <p:cNvPr id="5" name="1 Resim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251193"/>
            <a:ext cx="957072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21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/>
          </a:bodyPr>
          <a:lstStyle/>
          <a:p>
            <a:r>
              <a:rPr lang="tr-TR" sz="2000" dirty="0"/>
              <a:t>ZONGULDAK İL MİLLÎ EĞİTİM MÜDÜRLÜĞÜ </a:t>
            </a:r>
            <a:r>
              <a:rPr lang="tr-TR" sz="2000" dirty="0" smtClean="0"/>
              <a:t>HAZİRAN </a:t>
            </a:r>
            <a:r>
              <a:rPr lang="tr-TR" sz="2000" dirty="0"/>
              <a:t>AYI ÇALIŞMA PROGRAMI</a:t>
            </a:r>
          </a:p>
        </p:txBody>
      </p:sp>
      <p:pic>
        <p:nvPicPr>
          <p:cNvPr id="5" name="1 Resim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251193"/>
            <a:ext cx="957072" cy="847725"/>
          </a:xfrm>
          <a:prstGeom prst="rect">
            <a:avLst/>
          </a:prstGeom>
        </p:spPr>
      </p:pic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868872"/>
              </p:ext>
            </p:extLst>
          </p:nvPr>
        </p:nvGraphicFramePr>
        <p:xfrm>
          <a:off x="467544" y="1484784"/>
          <a:ext cx="8280920" cy="4193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861"/>
                <a:gridCol w="1592485"/>
                <a:gridCol w="1433237"/>
                <a:gridCol w="1273988"/>
                <a:gridCol w="1148861"/>
                <a:gridCol w="1319488"/>
              </a:tblGrid>
              <a:tr h="3777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Tarih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ETKİNLİK ADI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ETKİNLİĞİN YAPILACAĞI YER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KATILIMCILAR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KOORDİNATÖR BİRİMLER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ETKİNLİK SORUMLUSU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– 31 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Haziran 2024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Belgenet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uzaktan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Eğitim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Zonguldak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Müdürlüğümüz Personeli ve Tüm İdareciler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Bilgi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İşlem ve Eğitim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Teonolojileri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Birimi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Bilgi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İşlem ve Eğitim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Teonolojileri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Birimi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 – 31 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Haziran 2024 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FATİH Projesi İş ve İşlemleri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Zonguldak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Müdürlüğümüze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Bağlı Tüm Okul ve Kurumlar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Bilgi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İşlem ve Eğitim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Teonolojileri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Birimi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Bilgi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İşlem ve Eğitim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Teonolojileri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Birimi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02.06.2024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Merkezi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Sınavlar (LGS)</a:t>
                      </a:r>
                      <a:r>
                        <a:rPr lang="tr-TR" sz="1000" u="none" strike="noStrike" dirty="0" smtClean="0">
                          <a:effectLst/>
                        </a:rPr>
                        <a:t> Sınavları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İl</a:t>
                      </a:r>
                      <a:r>
                        <a:rPr lang="tr-TR" sz="1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Geneli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Ortaokul 8.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Sınıf </a:t>
                      </a:r>
                      <a:r>
                        <a:rPr lang="tr-TR" sz="1000" u="none" strike="noStrike" dirty="0" smtClean="0">
                          <a:effectLst/>
                        </a:rPr>
                        <a:t>Öğrencileri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Ölçme Değerlendirme ve Sınav Hizmetleri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Volkan ATILGAN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– 31 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Haziran 2024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E-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Denlik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İş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 İşlemleri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Zonguldak İl Milli Eğitim Müdürlüğü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E-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Denlik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İş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ve İşlemlerine Müracaat edenler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Yüksek Öğretim ve Yurt Dışı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Eğitim Birimi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Yüksek Öğretim ve Yurt Dışı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Eğitim Birimi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03-07.06.2024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Öğretim Yöntem ve Teknikleri (Arapça) Kursu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İlçe Milli Eğitim Müdürlüğü - ALAPLI / ZONGULDAK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03-04.06.2024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95250" marB="38100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1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tr-TR" sz="1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İlk Yardım Eğitimi Kursu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Devrek Anadolu Lisesi - DEVREK / ZONGULDAK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endParaRPr lang="fi-FI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Yetiştirme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 Geliştirme Şube Müdürlüğü ile İş Yeri Sağlık  Güvenlik Birimi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tr-T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Sevim</a:t>
                      </a:r>
                      <a:r>
                        <a:rPr lang="tr-TR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DOKER</a:t>
                      </a:r>
                      <a:endParaRPr lang="tr-T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1016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03-04.06.2024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9525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İlk Yardım Eğitimi Kursu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tr-T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Devrek Anadolu Lisesi - DEVREK / ZONGULDAK</a:t>
                      </a:r>
                    </a:p>
                  </a:txBody>
                  <a:tcPr marL="38100" marR="38100" marT="9525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 ile İş Yeri Sağlık  Güvenlik Birimi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Mesut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ELCAN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13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/>
          </a:bodyPr>
          <a:lstStyle/>
          <a:p>
            <a:r>
              <a:rPr lang="tr-TR" sz="2000" dirty="0"/>
              <a:t>ZONGULDAK İL MİLLÎ EĞİTİM MÜDÜRLÜĞÜ </a:t>
            </a:r>
            <a:r>
              <a:rPr lang="tr-TR" sz="2000" dirty="0" smtClean="0"/>
              <a:t>HAZİRAN </a:t>
            </a:r>
            <a:r>
              <a:rPr lang="tr-TR" sz="2000" dirty="0"/>
              <a:t>AYI ÇALIŞMA PROGRAMI</a:t>
            </a:r>
          </a:p>
        </p:txBody>
      </p:sp>
      <p:pic>
        <p:nvPicPr>
          <p:cNvPr id="5" name="1 Resim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251193"/>
            <a:ext cx="957072" cy="847725"/>
          </a:xfrm>
          <a:prstGeom prst="rect">
            <a:avLst/>
          </a:prstGeom>
        </p:spPr>
      </p:pic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449419"/>
              </p:ext>
            </p:extLst>
          </p:nvPr>
        </p:nvGraphicFramePr>
        <p:xfrm>
          <a:off x="251520" y="1134871"/>
          <a:ext cx="8496943" cy="419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327"/>
                <a:gridCol w="1634028"/>
                <a:gridCol w="1470626"/>
                <a:gridCol w="1307222"/>
                <a:gridCol w="1178831"/>
                <a:gridCol w="1353909"/>
              </a:tblGrid>
              <a:tr h="3468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Tarih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ETKİNLİK ADI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ETKİNLİĞİN YAPILACAĞI YER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KATILIMCILAR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KOORDİNATÖR BİRİMLER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ETKİNLİK SORUMLUSU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</a:tr>
              <a:tr h="87917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03-04.06.2024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Yangın Eğitimi Kursu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tr-T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Ereğli Öğretmenevi ve Akşam Sanat Okulu - EREĞLİ / ZONGULDAK</a:t>
                      </a:r>
                    </a:p>
                  </a:txBody>
                  <a:tcPr marL="38100" marR="38100" marT="9525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 ile İş Yeri Sağlık  Güvenlik Birimi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Burak DEMİRÖREN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  <a:tr h="44283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03-04.06.2024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İlk Yardım Eğitimi Kursu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Kdz</a:t>
                      </a:r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Ereğli Kandilli Mesleki ve Teknik Anadolu Lisesi - EREĞLİ / ZONGULDAK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 İş Yeri Sağlık  Güvenlik Birimi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Sevim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DOKER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  <a:tr h="73372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03-05.06.2024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Etkili Sınıf Yönetimi Kursu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Kozlu Kocatepe İlkokulu - KOZLU / ZONGULDAK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  <a:tr h="73372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03-11.06.2024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Türk İşaret Dili Kursu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Kozlu Kocatepe İlkokulu - KOZLU / ZONGULDAK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  <a:tr h="73372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03-07.06.2024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Eğitimde Yapay Zekâ Uygulamaları Temel Seviye Kursu (FEYZA Projesi)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Alaplı Borsa İstanbul Fen Lisesi - ALAPLI / ZONGULDAK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Müzeyyen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Merve BAKANGÖZ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223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>
            <a:normAutofit/>
          </a:bodyPr>
          <a:lstStyle/>
          <a:p>
            <a:r>
              <a:rPr lang="tr-TR" sz="2000" dirty="0"/>
              <a:t>ZONGULDAK İL MİLLÎ EĞİTİM MÜDÜRLÜĞÜ </a:t>
            </a:r>
            <a:r>
              <a:rPr lang="tr-TR" sz="2000" dirty="0" smtClean="0"/>
              <a:t>HAZİRAN </a:t>
            </a:r>
            <a:r>
              <a:rPr lang="tr-TR" sz="2000" dirty="0"/>
              <a:t>AYI ÇALIŞMA PROGRAMI</a:t>
            </a:r>
          </a:p>
        </p:txBody>
      </p:sp>
      <p:pic>
        <p:nvPicPr>
          <p:cNvPr id="5" name="1 Resim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251193"/>
            <a:ext cx="957072" cy="847725"/>
          </a:xfrm>
          <a:prstGeom prst="rect">
            <a:avLst/>
          </a:prstGeom>
        </p:spPr>
      </p:pic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042766"/>
              </p:ext>
            </p:extLst>
          </p:nvPr>
        </p:nvGraphicFramePr>
        <p:xfrm>
          <a:off x="323528" y="1340768"/>
          <a:ext cx="8424936" cy="4043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172"/>
                <a:gridCol w="1620180"/>
                <a:gridCol w="1458163"/>
                <a:gridCol w="1296144"/>
                <a:gridCol w="1168841"/>
                <a:gridCol w="1342436"/>
              </a:tblGrid>
              <a:tr h="3468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Tarih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ETKİNLİK ADI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ETKİNLİĞİN YAPILACAĞI YER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KATILIMCILAR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KOORDİNATÖR BİRİMLER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ETKİNLİK SORUMLUSU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</a:tr>
              <a:tr h="87917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03.06.2024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Etik Eğitimi Semineri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Kozlu Kaymakamlığı 4.Kat Toplantı Salonu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Çiğdem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Görcü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SOMAY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  <a:tr h="4428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03.06.2024-07.06.2024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Kültür Şenlikleri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Şenliklerin yapılacağı camiler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Temel Eğitim,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Ortaöğretim ve Din Öğretime bağlı okul Öğrencileri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Diyanet İşleri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İl Müftülüğü</a:t>
                      </a:r>
                    </a:p>
                  </a:txBody>
                  <a:tcPr marL="6798" marR="6798" marT="6798" marB="0" anchor="ctr"/>
                </a:tc>
              </a:tr>
              <a:tr h="73372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03.06.2024- 07.06.2024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2024 Yılı İl Tercih Rehberi Hazırlanması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Milli Eğitim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Müdürlüğü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Din Öğretime bağlı Okul Müdürleri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Din Öğretimi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Adem</a:t>
                      </a:r>
                      <a:r>
                        <a:rPr lang="tr-TR" sz="1000" baseline="0" dirty="0" smtClean="0"/>
                        <a:t> GÜLŞEN</a:t>
                      </a:r>
                    </a:p>
                  </a:txBody>
                  <a:tcPr marL="6798" marR="6798" marT="6798" marB="0" anchor="ctr"/>
                </a:tc>
              </a:tr>
              <a:tr h="73372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03.06.2024-28.06.2024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Okul Tanıtım Faaliyetleri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u="none" strike="noStrike" dirty="0" smtClean="0">
                          <a:effectLst/>
                        </a:rPr>
                        <a:t>İl Geneli Tüm İmam Hatip Okulları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Sivil Toplum Kuruluşları, Öğrenciler ve Veliler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Din Öğretimi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Adem</a:t>
                      </a:r>
                      <a:r>
                        <a:rPr lang="tr-TR" sz="1000" baseline="0" dirty="0" smtClean="0"/>
                        <a:t> GÜLŞEN</a:t>
                      </a:r>
                      <a:endParaRPr lang="tr-TR" sz="1000" dirty="0" smtClean="0"/>
                    </a:p>
                  </a:txBody>
                  <a:tcPr marL="6798" marR="6798" marT="6798" marB="0" anchor="ctr"/>
                </a:tc>
              </a:tr>
              <a:tr h="73372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05-07.06.2024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it-IT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İlkokullarda Ölçme ve Değerlendirme Yöntemleri Semineri 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Kozlu Cumhuriyet İlkokulu - KOZLU / ZONGULDAK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Mümine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AKÇAALAN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00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/>
          </a:bodyPr>
          <a:lstStyle/>
          <a:p>
            <a:r>
              <a:rPr lang="tr-TR" sz="2000" dirty="0"/>
              <a:t>ZONGULDAK İL MİLLÎ EĞİTİM MÜDÜRLÜĞÜ </a:t>
            </a:r>
            <a:r>
              <a:rPr lang="tr-TR" sz="2000" dirty="0" smtClean="0"/>
              <a:t>HAZİRAN </a:t>
            </a:r>
            <a:r>
              <a:rPr lang="tr-TR" sz="2000" dirty="0"/>
              <a:t>AYI ÇALIŞMA PROGRAMI</a:t>
            </a:r>
          </a:p>
        </p:txBody>
      </p:sp>
      <p:pic>
        <p:nvPicPr>
          <p:cNvPr id="5" name="1 Resim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251193"/>
            <a:ext cx="957072" cy="847725"/>
          </a:xfrm>
          <a:prstGeom prst="rect">
            <a:avLst/>
          </a:prstGeom>
        </p:spPr>
      </p:pic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087633"/>
              </p:ext>
            </p:extLst>
          </p:nvPr>
        </p:nvGraphicFramePr>
        <p:xfrm>
          <a:off x="395536" y="1268760"/>
          <a:ext cx="8280920" cy="4344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861"/>
                <a:gridCol w="1592486"/>
                <a:gridCol w="1433238"/>
                <a:gridCol w="1273987"/>
                <a:gridCol w="1148860"/>
                <a:gridCol w="1319488"/>
              </a:tblGrid>
              <a:tr h="3777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Tarih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ETKİNLİK ADI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ETKİNLİĞİN YAPILACAĞI YER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KATILIMCILAR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KOORDİNATÖR BİRİMLER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ETKİNLİK SORUMLUSU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5.06.2024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Dilimizin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Zenginlikleri Projesi Merkez İlçe Ödül Töreni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İl Millî Eğitim Müdürlüğü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Dereceye Giren Öğrenciler-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Danışman Öğretmenleri- Okul Müdürleri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Ar-Ge Birimi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Derya Selçuk- İpek Hamzaçebi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Şahin</a:t>
                      </a:r>
                      <a:endParaRPr lang="tr-T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05.06.2024-05.06.2024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Devamsızlık takip formlarının doldurularak teslim edilmesi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Okul ve Kurumlar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Öğrenci,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veli , Öğretmen, İdareciler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Ortaöğretim Genel Müdürlüğü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Cemile GÜL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İl Milli Eğitim Müdür Yrd.</a:t>
                      </a: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05.06.2024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İİMEK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Yürütme Kurulu Toplantısı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İş Kur İl Müdürlüğü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Yürütme Kurulu Üyeleri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Mesleki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ve Teknik Eğitim Şube Müdürlüğü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Erdal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YILMAZ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Haziran Çarşamba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Gelişen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Öğretmen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Akademisi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'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Tübitak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Projeleri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Yazma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'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Merkez Öğretmenevi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Merkez Ortaokul Öğretmenleri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AR-GE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Sevda MINAK ÇELİK</a:t>
                      </a:r>
                    </a:p>
                  </a:txBody>
                  <a:tcPr marL="9525" marR="9525" marT="9525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Genç Kızılay Gönüllüleri Kariyer Eğitimleri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Fener Anadolu Lisesi- Başöğretmen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Atatürk Anadolu Lisesi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Genç Kızılay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Gönüllüleri- Öğrenciler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Ar-Ge Birimi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Derya Selçuk</a:t>
                      </a: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06.06.2024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Erasmu+2022 Mesleki Eğitim Akreditasyonu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Avrupa Hareketliliği Sonrası Deneyim Paylaşım Toplantısı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Zonguldak Öğretmenevi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Konsorsiyum Üye Okullar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Ar-Ge Birimi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Tuba GÖK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07.06.2024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İlk Yardım Eğitimi Sertifika Yenileme Kursu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Kilimli Halk Eğitimi Merkezi - KİLİMLİ / ZONGULDAK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 ile İş Yeri Sağlık  Güvenlik Birimi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Mesut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ELCAN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907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rmAutofit/>
          </a:bodyPr>
          <a:lstStyle/>
          <a:p>
            <a:r>
              <a:rPr lang="tr-TR" sz="2000" dirty="0"/>
              <a:t>ZONGULDAK İL MİLLÎ EĞİTİM MÜDÜRLÜĞÜ </a:t>
            </a:r>
            <a:r>
              <a:rPr lang="tr-TR" sz="2000" dirty="0" smtClean="0"/>
              <a:t>HAZİRAN </a:t>
            </a:r>
            <a:r>
              <a:rPr lang="tr-TR" sz="2000" dirty="0"/>
              <a:t>AYI ÇALIŞMA PROGRAMI</a:t>
            </a:r>
          </a:p>
        </p:txBody>
      </p:sp>
      <p:pic>
        <p:nvPicPr>
          <p:cNvPr id="5" name="1 Resim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251193"/>
            <a:ext cx="957072" cy="847725"/>
          </a:xfrm>
          <a:prstGeom prst="rect">
            <a:avLst/>
          </a:prstGeom>
        </p:spPr>
      </p:pic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523203"/>
              </p:ext>
            </p:extLst>
          </p:nvPr>
        </p:nvGraphicFramePr>
        <p:xfrm>
          <a:off x="395537" y="1268760"/>
          <a:ext cx="8280920" cy="4114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861"/>
                <a:gridCol w="1592485"/>
                <a:gridCol w="1433237"/>
                <a:gridCol w="1273988"/>
                <a:gridCol w="1148861"/>
                <a:gridCol w="1319488"/>
              </a:tblGrid>
              <a:tr h="3777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Tarih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ETKİNLİK ADI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ETKİNLİĞİN YAPILACAĞI YER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KATILIMCILAR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KOORDİNATÖR BİRİMLER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ETKİNLİK SORUMLUSU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FEYZA (Fırsatları Artıran Eğitimde Yapay Zeka) Projesi kapsamında Katılımcılara belge takdimi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Alaplı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Öğretime bağlı okul öğretmenleri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Din Öğretimi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Adem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GÜLŞEN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10-14.06.2024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9525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Yaşam Temelli Kimya Öğretimi Kursu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9525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Zonguldak Mesleki ve Teknik Anadolu Lisesi - MERKEZ / ZONGULDAK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10-12.06.2024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Açık Uçlu Madde Yazma ve Ölçme Değerlendirme Semineri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Oktay ve Olcay </a:t>
                      </a:r>
                      <a:r>
                        <a:rPr lang="tr-TR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Yurtbay</a:t>
                      </a:r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Anadolu Lisesi - ÇAYCUMA / ZONGULDAK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Gülcan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ÜNAL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10-11.06.2024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Risk Değerlendirme Eğitimi Semineri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Ereğli Mesleki ve Teknik Anadolu Lisesi - EREĞLİ / ZONGULDAK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Nizamettin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ONATOĞLU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10.06.2024- 14.06.2024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İlçe</a:t>
                      </a:r>
                      <a:r>
                        <a:rPr lang="tr-TR" sz="1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Milli Eğitim Müdürler Kurulu Toplantısı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İl Milli Eğitim Müdürlüğü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İlçe MEM Müdürleri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Ortaöğretim Genel Müdürlüğü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Cemile GÜL </a:t>
                      </a:r>
                    </a:p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İl Milli Eğitim Müdür Yrd.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dirty="0" smtClean="0"/>
                        <a:t>10.06.2024 -14.06.2024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İlçe</a:t>
                      </a:r>
                      <a:r>
                        <a:rPr lang="tr-TR" sz="1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Eğitim Bölgesi  Müdürler Kurulu Toplantısı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Öğretmenevi  Müdürlüğü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Okul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Müdürleri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Ortaöğretim Genel Müdürlüğü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Cemile GÜL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İl Milli Eğitim Müdür Yrd.</a:t>
                      </a: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Haziran Pazartesi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BİLİM HER </a:t>
                      </a:r>
                      <a:r>
                        <a:rPr lang="tr-T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YERDE'Liselerde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Bilim Uygulaması'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Engelsiz Yaşam Merkezi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Fen Liseleri, Proje Okulları, Harezmi Ekipleri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AR-GE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Sevda MINAK ÇELİK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41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>
            <a:normAutofit/>
          </a:bodyPr>
          <a:lstStyle/>
          <a:p>
            <a:r>
              <a:rPr lang="tr-TR" sz="2000" dirty="0"/>
              <a:t>ZONGULDAK İL MİLLÎ EĞİTİM MÜDÜRLÜĞÜ </a:t>
            </a:r>
            <a:r>
              <a:rPr lang="tr-TR" sz="2000" dirty="0" smtClean="0"/>
              <a:t>HAZİRAN </a:t>
            </a:r>
            <a:r>
              <a:rPr lang="tr-TR" sz="2000" dirty="0"/>
              <a:t>AYI ÇALIŞMA PROGRAMI</a:t>
            </a:r>
          </a:p>
        </p:txBody>
      </p:sp>
      <p:pic>
        <p:nvPicPr>
          <p:cNvPr id="5" name="1 Resim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251193"/>
            <a:ext cx="957072" cy="847725"/>
          </a:xfrm>
          <a:prstGeom prst="rect">
            <a:avLst/>
          </a:prstGeom>
        </p:spPr>
      </p:pic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17615"/>
              </p:ext>
            </p:extLst>
          </p:nvPr>
        </p:nvGraphicFramePr>
        <p:xfrm>
          <a:off x="395536" y="1134871"/>
          <a:ext cx="8280920" cy="3631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861"/>
                <a:gridCol w="1592485"/>
                <a:gridCol w="1433237"/>
                <a:gridCol w="1273988"/>
                <a:gridCol w="1148861"/>
                <a:gridCol w="1319488"/>
              </a:tblGrid>
              <a:tr h="33318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Tarih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ETKİNLİK ADI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ETKİNLİĞİN YAPILACAĞI YER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KATILIMCILAR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KOORDİNATÖR BİRİMLER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ETKİNLİK SORUMLUSU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</a:tr>
              <a:tr h="45087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11-12.06.2024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İlk Yardım Eğitimi Kursu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Oktay ve Olcay </a:t>
                      </a:r>
                      <a:r>
                        <a:rPr lang="tr-TR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Yurtbay</a:t>
                      </a:r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Anadolu Lisesi - ÇAYCUMA / ZONGULDAK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 ile İş Yeri Sağlık  Güvenlik Birimi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Sevim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DOKER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  <a:tr h="45087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12-13.06.2024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İlk Yardım Eğitimi Kursu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Karşıyaka Ortaokulu - ALAPLI / ZONGULDAK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Personel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 ile İş Yeri Sağlık  Güvenlik Birimi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Sevim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DOKER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  <a:tr h="45087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Dilimizin Zenginlikleri Projesi İl Ödül Töreni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Zonguldak Öğretmenevi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Dereceye Giren Öğrenciler-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Danışman Öğretmenleri- Okul Müdürleri</a:t>
                      </a:r>
                      <a:endParaRPr lang="tr-T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Ar-Ge Birimi</a:t>
                      </a:r>
                    </a:p>
                    <a:p>
                      <a:pPr algn="ctr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Derya Selçuk- İpek Hamzaçebi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Şahin</a:t>
                      </a:r>
                      <a:endParaRPr lang="tr-T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087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Karaelmas Okurları Kitap Okuma Yarışması Ödül Töreni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Zonguldak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Öğretmenevi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Dereceye Giren Öğrenciler-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Okul Müdürleri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Ar-Ge Birimi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Derya Selçuk- İpek Hamzaçebi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Şahin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  <a:tr h="45087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Atatürkçü Düşünce Derneği Şiir,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Kompozisyon, Resim Yarışması Ödül Töreni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Zonguldak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Öğretmenevi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Dereceye Giren Öğrenciler-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Danışman Öğretmenleri- Okul Müdürleri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Ar-Ge Birimi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Derya Selçuk</a:t>
                      </a:r>
                    </a:p>
                  </a:txBody>
                  <a:tcPr marL="6798" marR="6798" marT="679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29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rmAutofit/>
          </a:bodyPr>
          <a:lstStyle/>
          <a:p>
            <a:r>
              <a:rPr lang="tr-TR" sz="2000" dirty="0"/>
              <a:t>ZONGULDAK İL MİLLÎ EĞİTİM MÜDÜRLÜĞÜ </a:t>
            </a:r>
            <a:r>
              <a:rPr lang="tr-TR" sz="2000" dirty="0" smtClean="0"/>
              <a:t>HAZİRAN </a:t>
            </a:r>
            <a:r>
              <a:rPr lang="tr-TR" sz="2000" dirty="0"/>
              <a:t>AYI ÇALIŞMA PROGRAMI</a:t>
            </a:r>
          </a:p>
        </p:txBody>
      </p:sp>
      <p:pic>
        <p:nvPicPr>
          <p:cNvPr id="5" name="1 Resim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251193"/>
            <a:ext cx="957072" cy="847725"/>
          </a:xfrm>
          <a:prstGeom prst="rect">
            <a:avLst/>
          </a:prstGeom>
        </p:spPr>
      </p:pic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086759"/>
              </p:ext>
            </p:extLst>
          </p:nvPr>
        </p:nvGraphicFramePr>
        <p:xfrm>
          <a:off x="467544" y="1340768"/>
          <a:ext cx="8280920" cy="466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861"/>
                <a:gridCol w="1592485"/>
                <a:gridCol w="1433237"/>
                <a:gridCol w="1273988"/>
                <a:gridCol w="1148861"/>
                <a:gridCol w="1319488"/>
              </a:tblGrid>
              <a:tr h="37770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Tarih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ETKİNLİK ADI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ETKİNLİĞİN YAPILACAĞI YER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KATILIMCILAR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KOORDİNATÖR BİRİMLER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ETKİNLİK SORUMLUSU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İlk Yardım Eğitimi Kursu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Oktay ve Olcay </a:t>
                      </a:r>
                      <a:r>
                        <a:rPr lang="tr-TR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Yurtbay</a:t>
                      </a:r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Anadolu Lisesi - ÇAYCUMA / ZONGULDAK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 ile İş Yeri Sağlık  Güvenlik Birimi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Sevim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DOKER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17-18.06.2024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İlk Yardım Eğitimi Kursu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Oktay ve Olcay </a:t>
                      </a:r>
                      <a:r>
                        <a:rPr lang="tr-TR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Yurtbay</a:t>
                      </a:r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Anadolu Lisesi - ÇAYCUMA / ZONGULDAK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 ile İş Yeri Sağlık  Güvenlik Birimi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Sevim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DOKER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dirty="0" smtClean="0"/>
                        <a:t>20.06.2024 -20.06.2024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İlçe Sınıf Alan Zümre Başkanları Toplantısı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Okul Müdürlüklerinde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Şube Müdürleri. Okul Müdürleri ve Öğretmenler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Ortaöğretim Genel Müdürlüğü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Cemile GÜL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İl Milli Eğitim Müdür Yrd.</a:t>
                      </a: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21.06.2024-21.06.2024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İl Sınıf Alan  Zümre Başkanları Toplantısı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Okul Müdürlüklerinde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Şube Müdürleri. Okul Müdürleri ve Öğretmenler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Ortaöğretim Genel Müdürlüğü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Cemile GÜL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İl Milli Eğitim Müdür Yrd.</a:t>
                      </a: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24-28.06.2024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tr-TR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Büro Yönetimi ve Resmi Yazışma Kuralları Kursu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9525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Öğretmenevi ve Akşam Sanat Okulu - MERKEZ / ZONGULDAK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Personel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24-29.06.2024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Depremde Arama ve Kurtarma Eğitimi Kursu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Acil Durum Yönetim Merkezi (112 AFAD Eğitim Merkezi)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Öğretmen/Personel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 ile İş Yeri Sağlık  Güvenlik Birimi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Coşkun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PALABIYIK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  <a:tr h="40101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24.06.2024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Okulların Yeni Eğitim-Öğretime hazırlık çalışmaları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Din Öğretime bağlı okullar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Din Öğretime bağlı okul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müdürleri ve öğretmenler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Din Öğretimi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Okul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Müdürlükleri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98" marR="6798" marT="679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501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rmAutofit/>
          </a:bodyPr>
          <a:lstStyle/>
          <a:p>
            <a:r>
              <a:rPr lang="tr-TR" sz="2000" dirty="0"/>
              <a:t>ZONGULDAK İL MİLLÎ EĞİTİM MÜDÜRLÜĞÜ </a:t>
            </a:r>
            <a:r>
              <a:rPr lang="tr-TR" sz="2000" dirty="0" smtClean="0"/>
              <a:t>HAZİRAN </a:t>
            </a:r>
            <a:r>
              <a:rPr lang="tr-TR" sz="2000" dirty="0"/>
              <a:t>AYI ÇALIŞMA PROGRAMI</a:t>
            </a:r>
          </a:p>
        </p:txBody>
      </p:sp>
      <p:pic>
        <p:nvPicPr>
          <p:cNvPr id="5" name="1 Resim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251193"/>
            <a:ext cx="957072" cy="847725"/>
          </a:xfrm>
          <a:prstGeom prst="rect">
            <a:avLst/>
          </a:prstGeom>
        </p:spPr>
      </p:pic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548670"/>
              </p:ext>
            </p:extLst>
          </p:nvPr>
        </p:nvGraphicFramePr>
        <p:xfrm>
          <a:off x="323528" y="1217722"/>
          <a:ext cx="8280920" cy="4121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861"/>
                <a:gridCol w="1592485"/>
                <a:gridCol w="1433237"/>
                <a:gridCol w="1273988"/>
                <a:gridCol w="1148861"/>
                <a:gridCol w="1319488"/>
              </a:tblGrid>
              <a:tr h="3493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Tarih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ETKİNLİK ADI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ETKİNLİĞİN YAPILACAĞI YER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KATILIMCILAR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KOORDİNATÖR BİRİMLER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ETKİNLİK SORUMLUSU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</a:tr>
              <a:tr h="73271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METEK III Bilgi ve İstişare Toplantısı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Zonguldak Emirgan Otel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İş Dünyası, Sosyal Ortaklar,</a:t>
                      </a:r>
                      <a:r>
                        <a:rPr lang="tr-TR" sz="1000" u="none" strike="noStrike" baseline="0" dirty="0" smtClean="0">
                          <a:effectLst/>
                        </a:rPr>
                        <a:t> Akademi ve Eğitim Camiası Temsilcileri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Mesleki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 Teknik Eğitim Şube Müdürlüğü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Erdal YILMAZ                 Nihal GİTTİ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</a:tr>
              <a:tr h="73271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25.06.2024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Sınavla Öğrenci Alan Okullarda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Kayıt İşleri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Sınavla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Öğrenci Alan Okullar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effectLst/>
                        </a:rPr>
                        <a:t>Öğrenciler ve Veliler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Din Öğretimi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Okul Müdürlükleri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98" marR="6798" marT="6798" marB="0" anchor="ctr"/>
                </a:tc>
              </a:tr>
              <a:tr h="442219"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27-28.06.2024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9525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İlk Yardım Eğitimi Kursu</a:t>
                      </a:r>
                      <a:endParaRPr lang="tr-TR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95250" marB="381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Karşıyaka Ortaokulu - ALAPLI / ZONGULDAK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 ile İş Yeri Sağlık  Güvenlik Birimi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Sevim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DOKER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  <a:tr h="587465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27-28.06.2024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İlk Yardım Eğitimi Kursu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Kdz</a:t>
                      </a:r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Ereğli Kandilli Mesleki ve Teknik Anadolu Lisesi - EREĞLİ / ZONGULDAK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Personel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 İş Yeri Sağlık  Güvenlik Birimi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Sevim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DOKER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  <a:tr h="73271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27-28.06.2024</a:t>
                      </a: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İlk Yardım Eğitimi Kursu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Kozlu Anadolu Lisesi - KOZLU / ZONGULDAK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Personel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Öğretmen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Yetiştirme ve Geliştirme Şube Müdürlüğü ile İş Yeri Sağlık  Güvenlik Birimi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Sevim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DOKER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8" marR="6798" marT="679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006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1519</Words>
  <Application>Microsoft Office PowerPoint</Application>
  <PresentationFormat>Ekran Gösterisi (4:3)</PresentationFormat>
  <Paragraphs>404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ZONGULDAK İL MİLLÎ EĞİTİM MÜDÜRLÜĞÜ HAZİRAN AYI ÇALIŞMA PROGRAMI</vt:lpstr>
      <vt:lpstr>ZONGULDAK İL MİLLÎ EĞİTİM MÜDÜRLÜĞÜ HAZİRAN AYI ÇALIŞMA PROGRAMI</vt:lpstr>
      <vt:lpstr>ZONGULDAK İL MİLLÎ EĞİTİM MÜDÜRLÜĞÜ HAZİRAN AYI ÇALIŞMA PROGRAMI</vt:lpstr>
      <vt:lpstr>ZONGULDAK İL MİLLÎ EĞİTİM MÜDÜRLÜĞÜ HAZİRAN AYI ÇALIŞMA PROGRAMI</vt:lpstr>
      <vt:lpstr>ZONGULDAK İL MİLLÎ EĞİTİM MÜDÜRLÜĞÜ HAZİRAN AYI ÇALIŞMA PROGRAMI</vt:lpstr>
      <vt:lpstr>ZONGULDAK İL MİLLÎ EĞİTİM MÜDÜRLÜĞÜ HAZİRAN AYI ÇALIŞMA PROGRAMI</vt:lpstr>
      <vt:lpstr>ZONGULDAK İL MİLLÎ EĞİTİM MÜDÜRLÜĞÜ HAZİRAN AYI ÇALIŞMA PROGRAMI</vt:lpstr>
      <vt:lpstr>ZONGULDAK İL MİLLÎ EĞİTİM MÜDÜRLÜĞÜ HAZİRAN AYI ÇALIŞMA PROGRAMI</vt:lpstr>
      <vt:lpstr>ZONGULDAK İL MİLLÎ EĞİTİM MÜDÜRLÜĞÜ HAZİRAN AYI ÇALIŞMA PROGRAMI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ZONGULDAK İL MİLLİ EĞİTİM MÜDÜRLÜĞÜ AR-GE BİRİMİ  AYLIK ÇALIŞMA PROGRAMI</dc:title>
  <dc:creator>Meral GURLER</dc:creator>
  <cp:lastModifiedBy>DeryaSELCUK</cp:lastModifiedBy>
  <cp:revision>91</cp:revision>
  <cp:lastPrinted>2024-04-02T10:00:43Z</cp:lastPrinted>
  <dcterms:created xsi:type="dcterms:W3CDTF">2024-04-01T12:23:02Z</dcterms:created>
  <dcterms:modified xsi:type="dcterms:W3CDTF">2024-06-13T12:58:50Z</dcterms:modified>
</cp:coreProperties>
</file>