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59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8D9AF5-F49F-4D27-B5FB-76CF344EBD26}" type="datetimeFigureOut">
              <a:rPr lang="tr-TR" smtClean="0"/>
              <a:t>14.09.2022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C4DCD0-6531-495C-A98F-F071B0207F42}" type="slidenum">
              <a:rPr lang="tr-TR" smtClean="0"/>
              <a:t>‹#›</a:t>
            </a:fld>
            <a:endParaRPr lang="tr-TR"/>
          </a:p>
        </p:txBody>
      </p:sp>
    </p:spTree>
    <p:extLst>
      <p:ext uri="{BB962C8B-B14F-4D97-AF65-F5344CB8AC3E}">
        <p14:creationId xmlns:p14="http://schemas.microsoft.com/office/powerpoint/2010/main" val="201813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EC4DCD0-6531-495C-A98F-F071B0207F42}" type="slidenum">
              <a:rPr lang="tr-TR" smtClean="0"/>
              <a:t>16</a:t>
            </a:fld>
            <a:endParaRPr lang="tr-TR"/>
          </a:p>
        </p:txBody>
      </p:sp>
    </p:spTree>
    <p:extLst>
      <p:ext uri="{BB962C8B-B14F-4D97-AF65-F5344CB8AC3E}">
        <p14:creationId xmlns:p14="http://schemas.microsoft.com/office/powerpoint/2010/main" val="406346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EFDD758F-8C5D-403A-B9C8-81245862386C}" type="datetime1">
              <a:rPr lang="tr-TR" smtClean="0"/>
              <a:t>14.09.2022</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15727CA-7C08-4435-ABBF-E0ED1CBB6156}" type="slidenum">
              <a:rPr lang="tr-TR" smtClean="0"/>
              <a:t>‹#›</a:t>
            </a:fld>
            <a:endParaRPr lang="tr-TR"/>
          </a:p>
        </p:txBody>
      </p:sp>
    </p:spTree>
    <p:extLst>
      <p:ext uri="{BB962C8B-B14F-4D97-AF65-F5344CB8AC3E}">
        <p14:creationId xmlns:p14="http://schemas.microsoft.com/office/powerpoint/2010/main" val="1194555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A486072-2C46-4CC8-A8AE-A1021882E67E}" type="datetime1">
              <a:rPr lang="tr-TR" smtClean="0"/>
              <a:t>14.09.2022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15727CA-7C08-4435-ABBF-E0ED1CBB6156}" type="slidenum">
              <a:rPr lang="tr-TR" smtClean="0"/>
              <a:t>‹#›</a:t>
            </a:fld>
            <a:endParaRPr lang="tr-TR"/>
          </a:p>
        </p:txBody>
      </p:sp>
    </p:spTree>
    <p:extLst>
      <p:ext uri="{BB962C8B-B14F-4D97-AF65-F5344CB8AC3E}">
        <p14:creationId xmlns:p14="http://schemas.microsoft.com/office/powerpoint/2010/main" val="3827057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AC109BA-06E3-4842-AA42-343AEA9216A9}" type="datetime1">
              <a:rPr lang="tr-TR" smtClean="0"/>
              <a:t>14.09.2022</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15727CA-7C08-4435-ABBF-E0ED1CBB6156}"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90815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ED5D757-8CBD-48A6-9921-F8E4586F15A6}" type="datetime1">
              <a:rPr lang="tr-TR" smtClean="0"/>
              <a:t>14.09.2022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15727CA-7C08-4435-ABBF-E0ED1CBB6156}" type="slidenum">
              <a:rPr lang="tr-TR" smtClean="0"/>
              <a:t>‹#›</a:t>
            </a:fld>
            <a:endParaRPr lang="tr-TR"/>
          </a:p>
        </p:txBody>
      </p:sp>
    </p:spTree>
    <p:extLst>
      <p:ext uri="{BB962C8B-B14F-4D97-AF65-F5344CB8AC3E}">
        <p14:creationId xmlns:p14="http://schemas.microsoft.com/office/powerpoint/2010/main" val="2640698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F3D69BE-F75D-4823-95D8-B90901D1C67D}" type="datetime1">
              <a:rPr lang="tr-TR" smtClean="0"/>
              <a:t>14.09.2022</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15727CA-7C08-4435-ABBF-E0ED1CBB6156}"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9434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1B6EB95-21B7-42FF-B735-3B38DC7C4436}" type="datetime1">
              <a:rPr lang="tr-TR" smtClean="0"/>
              <a:t>14.09.2022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15727CA-7C08-4435-ABBF-E0ED1CBB6156}" type="slidenum">
              <a:rPr lang="tr-TR" smtClean="0"/>
              <a:t>‹#›</a:t>
            </a:fld>
            <a:endParaRPr lang="tr-TR"/>
          </a:p>
        </p:txBody>
      </p:sp>
    </p:spTree>
    <p:extLst>
      <p:ext uri="{BB962C8B-B14F-4D97-AF65-F5344CB8AC3E}">
        <p14:creationId xmlns:p14="http://schemas.microsoft.com/office/powerpoint/2010/main" val="4150039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D44AE5C-4F29-4EF9-82AB-5E17DCC4EEDC}" type="datetime1">
              <a:rPr lang="tr-TR" smtClean="0"/>
              <a:t>14.09.2022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15727CA-7C08-4435-ABBF-E0ED1CBB6156}" type="slidenum">
              <a:rPr lang="tr-TR" smtClean="0"/>
              <a:t>‹#›</a:t>
            </a:fld>
            <a:endParaRPr lang="tr-TR"/>
          </a:p>
        </p:txBody>
      </p:sp>
    </p:spTree>
    <p:extLst>
      <p:ext uri="{BB962C8B-B14F-4D97-AF65-F5344CB8AC3E}">
        <p14:creationId xmlns:p14="http://schemas.microsoft.com/office/powerpoint/2010/main" val="3573542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E276AC1-A165-4A9A-AB74-E059BC95C3D4}" type="datetime1">
              <a:rPr lang="tr-TR" smtClean="0"/>
              <a:t>14.09.2022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15727CA-7C08-4435-ABBF-E0ED1CBB6156}" type="slidenum">
              <a:rPr lang="tr-TR" smtClean="0"/>
              <a:t>‹#›</a:t>
            </a:fld>
            <a:endParaRPr lang="tr-TR"/>
          </a:p>
        </p:txBody>
      </p:sp>
    </p:spTree>
    <p:extLst>
      <p:ext uri="{BB962C8B-B14F-4D97-AF65-F5344CB8AC3E}">
        <p14:creationId xmlns:p14="http://schemas.microsoft.com/office/powerpoint/2010/main" val="1554901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026D70E-2B2F-4BB7-AD66-99DB7E1E6D3A}" type="datetime1">
              <a:rPr lang="tr-TR" smtClean="0"/>
              <a:t>14.09.2022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15727CA-7C08-4435-ABBF-E0ED1CBB6156}" type="slidenum">
              <a:rPr lang="tr-TR" smtClean="0"/>
              <a:t>‹#›</a:t>
            </a:fld>
            <a:endParaRPr lang="tr-TR"/>
          </a:p>
        </p:txBody>
      </p:sp>
    </p:spTree>
    <p:extLst>
      <p:ext uri="{BB962C8B-B14F-4D97-AF65-F5344CB8AC3E}">
        <p14:creationId xmlns:p14="http://schemas.microsoft.com/office/powerpoint/2010/main" val="1980551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B534A-4776-4B39-9947-0114A26CD303}" type="datetime1">
              <a:rPr lang="tr-TR" smtClean="0"/>
              <a:t>14.09.2022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15727CA-7C08-4435-ABBF-E0ED1CBB6156}" type="slidenum">
              <a:rPr lang="tr-TR" smtClean="0"/>
              <a:t>‹#›</a:t>
            </a:fld>
            <a:endParaRPr lang="tr-TR"/>
          </a:p>
        </p:txBody>
      </p:sp>
    </p:spTree>
    <p:extLst>
      <p:ext uri="{BB962C8B-B14F-4D97-AF65-F5344CB8AC3E}">
        <p14:creationId xmlns:p14="http://schemas.microsoft.com/office/powerpoint/2010/main" val="3216314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62047CB-6B90-4605-929F-6F14524CE5F4}" type="datetime1">
              <a:rPr lang="tr-TR" smtClean="0"/>
              <a:t>14.09.2022</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15727CA-7C08-4435-ABBF-E0ED1CBB6156}" type="slidenum">
              <a:rPr lang="tr-TR" smtClean="0"/>
              <a:t>‹#›</a:t>
            </a:fld>
            <a:endParaRPr lang="tr-TR"/>
          </a:p>
        </p:txBody>
      </p:sp>
    </p:spTree>
    <p:extLst>
      <p:ext uri="{BB962C8B-B14F-4D97-AF65-F5344CB8AC3E}">
        <p14:creationId xmlns:p14="http://schemas.microsoft.com/office/powerpoint/2010/main" val="2636003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D7D543C-A266-4607-A0B0-148B990144B8}" type="datetime1">
              <a:rPr lang="tr-TR" smtClean="0"/>
              <a:t>14.09.2022</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15727CA-7C08-4435-ABBF-E0ED1CBB6156}" type="slidenum">
              <a:rPr lang="tr-TR" smtClean="0"/>
              <a:t>‹#›</a:t>
            </a:fld>
            <a:endParaRPr lang="tr-TR"/>
          </a:p>
        </p:txBody>
      </p:sp>
    </p:spTree>
    <p:extLst>
      <p:ext uri="{BB962C8B-B14F-4D97-AF65-F5344CB8AC3E}">
        <p14:creationId xmlns:p14="http://schemas.microsoft.com/office/powerpoint/2010/main" val="4115155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DA7CC37-8D91-400F-9CB3-5948E79951CA}" type="datetime1">
              <a:rPr lang="tr-TR" smtClean="0"/>
              <a:t>14.09.2022</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15727CA-7C08-4435-ABBF-E0ED1CBB6156}" type="slidenum">
              <a:rPr lang="tr-TR" smtClean="0"/>
              <a:t>‹#›</a:t>
            </a:fld>
            <a:endParaRPr lang="tr-TR"/>
          </a:p>
        </p:txBody>
      </p:sp>
    </p:spTree>
    <p:extLst>
      <p:ext uri="{BB962C8B-B14F-4D97-AF65-F5344CB8AC3E}">
        <p14:creationId xmlns:p14="http://schemas.microsoft.com/office/powerpoint/2010/main" val="3796817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786396-8410-49C0-BCE9-0ADA1FE6F398}" type="datetime1">
              <a:rPr lang="tr-TR" smtClean="0"/>
              <a:t>14.09.2022</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15727CA-7C08-4435-ABBF-E0ED1CBB6156}" type="slidenum">
              <a:rPr lang="tr-TR" smtClean="0"/>
              <a:t>‹#›</a:t>
            </a:fld>
            <a:endParaRPr lang="tr-TR"/>
          </a:p>
        </p:txBody>
      </p:sp>
    </p:spTree>
    <p:extLst>
      <p:ext uri="{BB962C8B-B14F-4D97-AF65-F5344CB8AC3E}">
        <p14:creationId xmlns:p14="http://schemas.microsoft.com/office/powerpoint/2010/main" val="4293697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ADBA374-43C0-44E8-9DB8-4CA7A79DCEF2}" type="datetime1">
              <a:rPr lang="tr-TR" smtClean="0"/>
              <a:t>14.09.2022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15727CA-7C08-4435-ABBF-E0ED1CBB6156}" type="slidenum">
              <a:rPr lang="tr-TR" smtClean="0"/>
              <a:t>‹#›</a:t>
            </a:fld>
            <a:endParaRPr lang="tr-TR"/>
          </a:p>
        </p:txBody>
      </p:sp>
    </p:spTree>
    <p:extLst>
      <p:ext uri="{BB962C8B-B14F-4D97-AF65-F5344CB8AC3E}">
        <p14:creationId xmlns:p14="http://schemas.microsoft.com/office/powerpoint/2010/main" val="719239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88E1996-BDF4-45EF-940D-47CB5E563727}" type="datetime1">
              <a:rPr lang="tr-TR" smtClean="0"/>
              <a:t>14.09.2022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15727CA-7C08-4435-ABBF-E0ED1CBB6156}" type="slidenum">
              <a:rPr lang="tr-TR" smtClean="0"/>
              <a:t>‹#›</a:t>
            </a:fld>
            <a:endParaRPr lang="tr-TR"/>
          </a:p>
        </p:txBody>
      </p:sp>
    </p:spTree>
    <p:extLst>
      <p:ext uri="{BB962C8B-B14F-4D97-AF65-F5344CB8AC3E}">
        <p14:creationId xmlns:p14="http://schemas.microsoft.com/office/powerpoint/2010/main" val="868606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AC7C00C-0563-48CF-859B-585439C10C46}" type="datetime1">
              <a:rPr lang="tr-TR" smtClean="0"/>
              <a:t>14.09.2022</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15727CA-7C08-4435-ABBF-E0ED1CBB6156}" type="slidenum">
              <a:rPr lang="tr-TR" smtClean="0"/>
              <a:t>‹#›</a:t>
            </a:fld>
            <a:endParaRPr lang="tr-TR"/>
          </a:p>
        </p:txBody>
      </p:sp>
    </p:spTree>
    <p:extLst>
      <p:ext uri="{BB962C8B-B14F-4D97-AF65-F5344CB8AC3E}">
        <p14:creationId xmlns:p14="http://schemas.microsoft.com/office/powerpoint/2010/main" val="324111448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8.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pPr algn="ctr"/>
            <a:r>
              <a:rPr lang="tr-TR" b="1" dirty="0" smtClean="0">
                <a:solidFill>
                  <a:srgbClr val="C00000"/>
                </a:solidFill>
              </a:rPr>
              <a:t>PROBLEM ÇÖZME BECERİLERİ </a:t>
            </a:r>
            <a:br>
              <a:rPr lang="tr-TR" b="1" dirty="0" smtClean="0">
                <a:solidFill>
                  <a:srgbClr val="C00000"/>
                </a:solidFill>
              </a:rPr>
            </a:br>
            <a:r>
              <a:rPr lang="tr-TR" b="1" dirty="0" smtClean="0">
                <a:solidFill>
                  <a:srgbClr val="C00000"/>
                </a:solidFill>
              </a:rPr>
              <a:t>VELİ SUNUM</a:t>
            </a:r>
            <a:endParaRPr lang="tr-TR" b="1" dirty="0">
              <a:solidFill>
                <a:srgbClr val="C00000"/>
              </a:solidFill>
            </a:endParaRPr>
          </a:p>
        </p:txBody>
      </p:sp>
      <p:sp>
        <p:nvSpPr>
          <p:cNvPr id="4" name="Slayt Numarası Yer Tutucusu 3"/>
          <p:cNvSpPr>
            <a:spLocks noGrp="1"/>
          </p:cNvSpPr>
          <p:nvPr>
            <p:ph type="sldNum" sz="quarter" idx="12"/>
          </p:nvPr>
        </p:nvSpPr>
        <p:spPr/>
        <p:txBody>
          <a:bodyPr/>
          <a:lstStyle/>
          <a:p>
            <a:fld id="{D15727CA-7C08-4435-ABBF-E0ED1CBB6156}" type="slidenum">
              <a:rPr lang="tr-TR" smtClean="0"/>
              <a:t>1</a:t>
            </a:fld>
            <a:endParaRPr lang="tr-TR"/>
          </a:p>
        </p:txBody>
      </p:sp>
    </p:spTree>
    <p:extLst>
      <p:ext uri="{BB962C8B-B14F-4D97-AF65-F5344CB8AC3E}">
        <p14:creationId xmlns:p14="http://schemas.microsoft.com/office/powerpoint/2010/main" val="1422492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srgbClr val="FF0000"/>
                </a:solidFill>
              </a:rPr>
              <a:t>2-PROBLEM ÇÖZME TARZI BOYUTU</a:t>
            </a:r>
            <a:endParaRPr lang="tr-TR" dirty="0"/>
          </a:p>
        </p:txBody>
      </p:sp>
      <p:sp>
        <p:nvSpPr>
          <p:cNvPr id="3" name="İçerik Yer Tutucusu 2"/>
          <p:cNvSpPr>
            <a:spLocks noGrp="1"/>
          </p:cNvSpPr>
          <p:nvPr>
            <p:ph idx="1"/>
          </p:nvPr>
        </p:nvSpPr>
        <p:spPr>
          <a:xfrm>
            <a:off x="2091350" y="1267485"/>
            <a:ext cx="9413262" cy="4643737"/>
          </a:xfrm>
        </p:spPr>
        <p:txBody>
          <a:bodyPr>
            <a:normAutofit/>
          </a:bodyPr>
          <a:lstStyle/>
          <a:p>
            <a:pPr algn="just">
              <a:lnSpc>
                <a:spcPts val="3920"/>
              </a:lnSpc>
            </a:pPr>
            <a:r>
              <a:rPr lang="tr-TR" b="1" dirty="0" smtClean="0">
                <a:solidFill>
                  <a:srgbClr val="FF0000"/>
                </a:solidFill>
                <a:latin typeface="+mj-lt"/>
              </a:rPr>
              <a:t>b)Dikkatsiz Problem Çözme Tarzı: </a:t>
            </a:r>
            <a:r>
              <a:rPr lang="en-US" b="1" dirty="0" smtClean="0">
                <a:solidFill>
                  <a:srgbClr val="000000"/>
                </a:solidFill>
                <a:latin typeface="+mj-lt"/>
                <a:ea typeface="Arimo" panose="020B0604020202020204" charset="0"/>
                <a:cs typeface="Arimo" panose="020B0604020202020204" charset="0"/>
              </a:rPr>
              <a:t>Dürtüsel-dikkatsiz </a:t>
            </a:r>
            <a:r>
              <a:rPr lang="en-US" b="1" dirty="0" err="1">
                <a:solidFill>
                  <a:srgbClr val="000000"/>
                </a:solidFill>
                <a:latin typeface="+mj-lt"/>
                <a:ea typeface="Arimo" panose="020B0604020202020204" charset="0"/>
                <a:cs typeface="Arimo" panose="020B0604020202020204" charset="0"/>
              </a:rPr>
              <a:t>sorun</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çözme</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bireylerin</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dürtüsel</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aceleci</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ve</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eksik</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girişimleri</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ile</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tanımlanan</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ve</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yine</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işlevsel</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olmayan</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bir</a:t>
            </a:r>
            <a:r>
              <a:rPr lang="en-US" b="1" dirty="0">
                <a:solidFill>
                  <a:srgbClr val="000000"/>
                </a:solidFill>
                <a:latin typeface="+mj-lt"/>
                <a:ea typeface="Arimo" panose="020B0604020202020204" charset="0"/>
                <a:cs typeface="Arimo" panose="020B0604020202020204" charset="0"/>
              </a:rPr>
              <a:t> problem </a:t>
            </a:r>
            <a:r>
              <a:rPr lang="en-US" b="1" dirty="0" err="1">
                <a:solidFill>
                  <a:srgbClr val="000000"/>
                </a:solidFill>
                <a:latin typeface="+mj-lt"/>
                <a:ea typeface="Arimo" panose="020B0604020202020204" charset="0"/>
                <a:cs typeface="Arimo" panose="020B0604020202020204" charset="0"/>
              </a:rPr>
              <a:t>çözme</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tarzıdır</a:t>
            </a:r>
            <a:r>
              <a:rPr lang="en-US" b="1" dirty="0">
                <a:solidFill>
                  <a:srgbClr val="000000"/>
                </a:solidFill>
                <a:latin typeface="+mj-lt"/>
                <a:ea typeface="Arimo" panose="020B0604020202020204" charset="0"/>
                <a:cs typeface="Arimo" panose="020B0604020202020204" charset="0"/>
              </a:rPr>
              <a:t>. Bu </a:t>
            </a:r>
            <a:r>
              <a:rPr lang="en-US" b="1" dirty="0" err="1">
                <a:solidFill>
                  <a:srgbClr val="000000"/>
                </a:solidFill>
                <a:latin typeface="+mj-lt"/>
                <a:ea typeface="Arimo" panose="020B0604020202020204" charset="0"/>
                <a:cs typeface="Arimo" panose="020B0604020202020204" charset="0"/>
              </a:rPr>
              <a:t>tarzı</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kullanan</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kişiler</a:t>
            </a:r>
            <a:r>
              <a:rPr lang="en-US" b="1" dirty="0">
                <a:solidFill>
                  <a:srgbClr val="000000"/>
                </a:solidFill>
                <a:latin typeface="+mj-lt"/>
                <a:ea typeface="Arimo" panose="020B0604020202020204" charset="0"/>
                <a:cs typeface="Arimo" panose="020B0604020202020204" charset="0"/>
              </a:rPr>
              <a:t>; </a:t>
            </a:r>
          </a:p>
          <a:p>
            <a:pPr algn="just">
              <a:lnSpc>
                <a:spcPts val="3920"/>
              </a:lnSpc>
            </a:pPr>
            <a:r>
              <a:rPr lang="en-US" b="1" dirty="0" err="1" smtClean="0">
                <a:solidFill>
                  <a:srgbClr val="000000"/>
                </a:solidFill>
                <a:latin typeface="+mj-lt"/>
                <a:ea typeface="Arimo" panose="020B0604020202020204" charset="0"/>
                <a:cs typeface="Arimo" panose="020B0604020202020204" charset="0"/>
              </a:rPr>
              <a:t>Acelecidirler</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akıllarına</a:t>
            </a:r>
            <a:r>
              <a:rPr lang="en-US" b="1" dirty="0">
                <a:solidFill>
                  <a:srgbClr val="000000"/>
                </a:solidFill>
                <a:latin typeface="+mj-lt"/>
                <a:ea typeface="Arimo" panose="020B0604020202020204" charset="0"/>
                <a:cs typeface="Arimo" panose="020B0604020202020204" charset="0"/>
              </a:rPr>
              <a:t> ilk </a:t>
            </a:r>
            <a:r>
              <a:rPr lang="en-US" b="1" dirty="0" err="1">
                <a:solidFill>
                  <a:srgbClr val="000000"/>
                </a:solidFill>
                <a:latin typeface="+mj-lt"/>
                <a:ea typeface="Arimo" panose="020B0604020202020204" charset="0"/>
                <a:cs typeface="Arimo" panose="020B0604020202020204" charset="0"/>
              </a:rPr>
              <a:t>geleni</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uygulama</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eğilimleri</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vardır</a:t>
            </a:r>
            <a:r>
              <a:rPr lang="en-US" b="1" dirty="0">
                <a:solidFill>
                  <a:srgbClr val="000000"/>
                </a:solidFill>
                <a:latin typeface="+mj-lt"/>
                <a:ea typeface="Arimo" panose="020B0604020202020204" charset="0"/>
                <a:cs typeface="Arimo" panose="020B0604020202020204" charset="0"/>
              </a:rPr>
              <a:t>.</a:t>
            </a:r>
          </a:p>
          <a:p>
            <a:pPr algn="just">
              <a:lnSpc>
                <a:spcPts val="3920"/>
              </a:lnSpc>
            </a:pPr>
            <a:r>
              <a:rPr lang="en-US" b="1" dirty="0" err="1" smtClean="0">
                <a:solidFill>
                  <a:srgbClr val="000000"/>
                </a:solidFill>
                <a:latin typeface="+mj-lt"/>
                <a:ea typeface="Arimo" panose="020B0604020202020204" charset="0"/>
                <a:cs typeface="Arimo" panose="020B0604020202020204" charset="0"/>
              </a:rPr>
              <a:t>Belirsizlik</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huzursuzluk</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veya</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olumsuz</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duygulara</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tahammül</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eşikleri</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düşüktür</a:t>
            </a:r>
            <a:r>
              <a:rPr lang="en-US" b="1" dirty="0">
                <a:solidFill>
                  <a:srgbClr val="000000"/>
                </a:solidFill>
                <a:latin typeface="+mj-lt"/>
                <a:ea typeface="Arimo" panose="020B0604020202020204" charset="0"/>
                <a:cs typeface="Arimo" panose="020B0604020202020204" charset="0"/>
              </a:rPr>
              <a:t>.             </a:t>
            </a:r>
          </a:p>
          <a:p>
            <a:pPr algn="just">
              <a:lnSpc>
                <a:spcPts val="3920"/>
              </a:lnSpc>
            </a:pPr>
            <a:r>
              <a:rPr lang="en-US" b="1" dirty="0" err="1" smtClean="0">
                <a:solidFill>
                  <a:srgbClr val="000000"/>
                </a:solidFill>
                <a:latin typeface="+mj-lt"/>
                <a:ea typeface="Arimo" panose="020B0604020202020204" charset="0"/>
                <a:cs typeface="Arimo" panose="020B0604020202020204" charset="0"/>
              </a:rPr>
              <a:t>Çok</a:t>
            </a:r>
            <a:r>
              <a:rPr lang="en-US" b="1" dirty="0" smtClean="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az</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bilgi</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ile</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problemi</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çözmeye</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çalışırlar</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Düşünmeden</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hareket</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ederler</a:t>
            </a:r>
            <a:r>
              <a:rPr lang="en-US" b="1" dirty="0">
                <a:solidFill>
                  <a:srgbClr val="000000"/>
                </a:solidFill>
                <a:latin typeface="+mj-lt"/>
                <a:ea typeface="Arimo" panose="020B0604020202020204" charset="0"/>
                <a:cs typeface="Arimo" panose="020B0604020202020204" charset="0"/>
              </a:rPr>
              <a:t>.</a:t>
            </a:r>
          </a:p>
          <a:p>
            <a:pPr algn="just">
              <a:lnSpc>
                <a:spcPts val="3920"/>
              </a:lnSpc>
            </a:pPr>
            <a:r>
              <a:rPr lang="en-US" b="1" dirty="0" smtClean="0">
                <a:solidFill>
                  <a:srgbClr val="000000"/>
                </a:solidFill>
                <a:latin typeface="+mj-lt"/>
                <a:ea typeface="Arimo" panose="020B0604020202020204" charset="0"/>
                <a:cs typeface="Arimo" panose="020B0604020202020204" charset="0"/>
              </a:rPr>
              <a:t>Tam </a:t>
            </a:r>
            <a:r>
              <a:rPr lang="en-US" b="1" dirty="0" err="1">
                <a:solidFill>
                  <a:srgbClr val="000000"/>
                </a:solidFill>
                <a:latin typeface="+mj-lt"/>
                <a:ea typeface="Arimo" panose="020B0604020202020204" charset="0"/>
                <a:cs typeface="Arimo" panose="020B0604020202020204" charset="0"/>
              </a:rPr>
              <a:t>ve</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düzgün</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olmayan</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sonuçlar</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elde</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ederler</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ve</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bu</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sonuçlar</a:t>
            </a:r>
            <a:r>
              <a:rPr lang="en-US" b="1" dirty="0">
                <a:solidFill>
                  <a:srgbClr val="000000"/>
                </a:solidFill>
                <a:latin typeface="+mj-lt"/>
                <a:ea typeface="Arimo" panose="020B0604020202020204" charset="0"/>
                <a:cs typeface="Arimo" panose="020B0604020202020204" charset="0"/>
              </a:rPr>
              <a:t> da </a:t>
            </a:r>
            <a:r>
              <a:rPr lang="en-US" b="1" dirty="0" err="1">
                <a:solidFill>
                  <a:srgbClr val="000000"/>
                </a:solidFill>
                <a:latin typeface="+mj-lt"/>
                <a:ea typeface="Arimo" panose="020B0604020202020204" charset="0"/>
                <a:cs typeface="Arimo" panose="020B0604020202020204" charset="0"/>
              </a:rPr>
              <a:t>ileride</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başka</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problemlere</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neden</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olur</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Başer</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ve</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Özcan</a:t>
            </a:r>
            <a:r>
              <a:rPr lang="en-US" b="1" dirty="0">
                <a:solidFill>
                  <a:srgbClr val="000000"/>
                </a:solidFill>
                <a:latin typeface="+mj-lt"/>
                <a:ea typeface="Arimo" panose="020B0604020202020204" charset="0"/>
                <a:cs typeface="Arimo" panose="020B0604020202020204" charset="0"/>
              </a:rPr>
              <a:t>, 2018; </a:t>
            </a:r>
            <a:r>
              <a:rPr lang="en-US" b="1" dirty="0" err="1">
                <a:solidFill>
                  <a:srgbClr val="000000"/>
                </a:solidFill>
                <a:latin typeface="+mj-lt"/>
                <a:ea typeface="Arimo" panose="020B0604020202020204" charset="0"/>
                <a:cs typeface="Arimo" panose="020B0604020202020204" charset="0"/>
              </a:rPr>
              <a:t>Eskin</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ve</a:t>
            </a:r>
            <a:r>
              <a:rPr lang="en-US" b="1" dirty="0">
                <a:solidFill>
                  <a:srgbClr val="000000"/>
                </a:solidFill>
                <a:latin typeface="+mj-lt"/>
                <a:ea typeface="Arimo" panose="020B0604020202020204" charset="0"/>
                <a:cs typeface="Arimo" panose="020B0604020202020204" charset="0"/>
              </a:rPr>
              <a:t> </a:t>
            </a:r>
            <a:r>
              <a:rPr lang="en-US" b="1" dirty="0" err="1">
                <a:solidFill>
                  <a:srgbClr val="000000"/>
                </a:solidFill>
                <a:latin typeface="+mj-lt"/>
                <a:ea typeface="Arimo" panose="020B0604020202020204" charset="0"/>
                <a:cs typeface="Arimo" panose="020B0604020202020204" charset="0"/>
              </a:rPr>
              <a:t>Aycan</a:t>
            </a:r>
            <a:r>
              <a:rPr lang="en-US" b="1" dirty="0">
                <a:solidFill>
                  <a:srgbClr val="000000"/>
                </a:solidFill>
                <a:latin typeface="+mj-lt"/>
                <a:ea typeface="Arimo" panose="020B0604020202020204" charset="0"/>
                <a:cs typeface="Arimo" panose="020B0604020202020204" charset="0"/>
              </a:rPr>
              <a:t>, 2009).</a:t>
            </a:r>
          </a:p>
          <a:p>
            <a:endParaRPr lang="tr-TR" dirty="0">
              <a:solidFill>
                <a:srgbClr val="FF0000"/>
              </a:solidFill>
            </a:endParaRPr>
          </a:p>
        </p:txBody>
      </p:sp>
      <p:sp>
        <p:nvSpPr>
          <p:cNvPr id="5" name="Slayt Numarası Yer Tutucusu 4"/>
          <p:cNvSpPr>
            <a:spLocks noGrp="1"/>
          </p:cNvSpPr>
          <p:nvPr>
            <p:ph type="sldNum" sz="quarter" idx="12"/>
          </p:nvPr>
        </p:nvSpPr>
        <p:spPr/>
        <p:txBody>
          <a:bodyPr/>
          <a:lstStyle/>
          <a:p>
            <a:fld id="{D15727CA-7C08-4435-ABBF-E0ED1CBB6156}" type="slidenum">
              <a:rPr lang="tr-TR" smtClean="0"/>
              <a:t>10</a:t>
            </a:fld>
            <a:endParaRPr lang="tr-TR"/>
          </a:p>
        </p:txBody>
      </p:sp>
    </p:spTree>
    <p:extLst>
      <p:ext uri="{BB962C8B-B14F-4D97-AF65-F5344CB8AC3E}">
        <p14:creationId xmlns:p14="http://schemas.microsoft.com/office/powerpoint/2010/main" val="3816749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srgbClr val="FF0000"/>
                </a:solidFill>
              </a:rPr>
              <a:t>2-PROBLEM ÇÖZME TARZI BOYUTU</a:t>
            </a:r>
            <a:endParaRPr lang="tr-TR" dirty="0"/>
          </a:p>
        </p:txBody>
      </p:sp>
      <p:sp>
        <p:nvSpPr>
          <p:cNvPr id="3" name="İçerik Yer Tutucusu 2"/>
          <p:cNvSpPr>
            <a:spLocks noGrp="1"/>
          </p:cNvSpPr>
          <p:nvPr>
            <p:ph idx="1"/>
          </p:nvPr>
        </p:nvSpPr>
        <p:spPr>
          <a:xfrm>
            <a:off x="1747319" y="1348966"/>
            <a:ext cx="10221362" cy="5432080"/>
          </a:xfrm>
        </p:spPr>
        <p:txBody>
          <a:bodyPr>
            <a:normAutofit/>
          </a:bodyPr>
          <a:lstStyle/>
          <a:p>
            <a:pPr algn="just">
              <a:lnSpc>
                <a:spcPts val="3920"/>
              </a:lnSpc>
            </a:pPr>
            <a:r>
              <a:rPr lang="tr-TR" sz="2000" b="1" dirty="0" smtClean="0">
                <a:solidFill>
                  <a:srgbClr val="FF0000"/>
                </a:solidFill>
              </a:rPr>
              <a:t>c)Akılcı Problem Çözme Tarzı:</a:t>
            </a:r>
            <a:r>
              <a:rPr lang="en-US" sz="2000" b="1" dirty="0" err="1">
                <a:solidFill>
                  <a:srgbClr val="000000"/>
                </a:solidFill>
                <a:ea typeface="Arimo" panose="020B0604020202020204" charset="0"/>
                <a:cs typeface="Arimo" panose="020B0604020202020204" charset="0"/>
              </a:rPr>
              <a:t>Akılcı</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sorun</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çözme</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etkin</a:t>
            </a:r>
            <a:r>
              <a:rPr lang="en-US" sz="2000" b="1" dirty="0">
                <a:solidFill>
                  <a:srgbClr val="000000"/>
                </a:solidFill>
                <a:ea typeface="Arimo" panose="020B0604020202020204" charset="0"/>
                <a:cs typeface="Arimo" panose="020B0604020202020204" charset="0"/>
              </a:rPr>
              <a:t> problem </a:t>
            </a:r>
            <a:r>
              <a:rPr lang="en-US" sz="2000" b="1" dirty="0" err="1">
                <a:solidFill>
                  <a:srgbClr val="000000"/>
                </a:solidFill>
                <a:ea typeface="Arimo" panose="020B0604020202020204" charset="0"/>
                <a:cs typeface="Arimo" panose="020B0604020202020204" charset="0"/>
              </a:rPr>
              <a:t>çözme</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ilkelerinin</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sistematik</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bir</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biçimde</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uygulandığı</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işlevsel</a:t>
            </a:r>
            <a:r>
              <a:rPr lang="en-US" sz="2000" b="1" dirty="0">
                <a:solidFill>
                  <a:srgbClr val="000000"/>
                </a:solidFill>
                <a:ea typeface="Arimo" panose="020B0604020202020204" charset="0"/>
                <a:cs typeface="Arimo" panose="020B0604020202020204" charset="0"/>
              </a:rPr>
              <a:t> problem </a:t>
            </a:r>
            <a:r>
              <a:rPr lang="en-US" sz="2000" b="1" dirty="0" err="1">
                <a:solidFill>
                  <a:srgbClr val="000000"/>
                </a:solidFill>
                <a:ea typeface="Arimo" panose="020B0604020202020204" charset="0"/>
                <a:cs typeface="Arimo" panose="020B0604020202020204" charset="0"/>
              </a:rPr>
              <a:t>çözme</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tarzıdır</a:t>
            </a:r>
            <a:r>
              <a:rPr lang="en-US" sz="2000" b="1" dirty="0">
                <a:solidFill>
                  <a:srgbClr val="000000"/>
                </a:solidFill>
                <a:ea typeface="Arimo" panose="020B0604020202020204" charset="0"/>
                <a:cs typeface="Arimo" panose="020B0604020202020204" charset="0"/>
              </a:rPr>
              <a:t>.  Bu </a:t>
            </a:r>
            <a:r>
              <a:rPr lang="en-US" sz="2000" b="1" dirty="0" err="1">
                <a:solidFill>
                  <a:srgbClr val="000000"/>
                </a:solidFill>
                <a:ea typeface="Arimo" panose="020B0604020202020204" charset="0"/>
                <a:cs typeface="Arimo" panose="020B0604020202020204" charset="0"/>
              </a:rPr>
              <a:t>tarzı</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kullanan</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kişiler</a:t>
            </a:r>
            <a:r>
              <a:rPr lang="en-US" sz="2000" b="1" dirty="0">
                <a:solidFill>
                  <a:srgbClr val="000000"/>
                </a:solidFill>
                <a:ea typeface="Arimo" panose="020B0604020202020204" charset="0"/>
                <a:cs typeface="Arimo" panose="020B0604020202020204" charset="0"/>
              </a:rPr>
              <a:t>; </a:t>
            </a:r>
            <a:endParaRPr lang="tr-TR" sz="2000" b="1" dirty="0">
              <a:solidFill>
                <a:srgbClr val="000000"/>
              </a:solidFill>
              <a:ea typeface="Arimo" panose="020B0604020202020204" charset="0"/>
              <a:cs typeface="Arimo" panose="020B0604020202020204" charset="0"/>
            </a:endParaRPr>
          </a:p>
          <a:p>
            <a:pPr algn="just">
              <a:lnSpc>
                <a:spcPts val="3920"/>
              </a:lnSpc>
            </a:pPr>
            <a:endParaRPr lang="en-US" sz="2000" b="1" dirty="0">
              <a:solidFill>
                <a:srgbClr val="000000"/>
              </a:solidFill>
              <a:ea typeface="Arimo" panose="020B0604020202020204" charset="0"/>
              <a:cs typeface="Arimo" panose="020B0604020202020204" charset="0"/>
            </a:endParaRPr>
          </a:p>
          <a:p>
            <a:pPr algn="just">
              <a:lnSpc>
                <a:spcPts val="3920"/>
              </a:lnSpc>
            </a:pPr>
            <a:r>
              <a:rPr lang="en-US" sz="2000" b="1" dirty="0" err="1" smtClean="0">
                <a:solidFill>
                  <a:srgbClr val="000000"/>
                </a:solidFill>
                <a:ea typeface="Arimo" panose="020B0604020202020204" charset="0"/>
                <a:cs typeface="Arimo" panose="020B0604020202020204" charset="0"/>
              </a:rPr>
              <a:t>Çözüme</a:t>
            </a:r>
            <a:r>
              <a:rPr lang="en-US" sz="2000" b="1" dirty="0" smtClean="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ulaşılacak</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stratejiyi</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belirleme</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uygulama</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ve</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değerlendirme</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becerisine</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sahiptirler</a:t>
            </a:r>
            <a:r>
              <a:rPr lang="en-US" sz="2000" b="1" dirty="0">
                <a:solidFill>
                  <a:srgbClr val="000000"/>
                </a:solidFill>
                <a:ea typeface="Arimo" panose="020B0604020202020204" charset="0"/>
                <a:cs typeface="Arimo" panose="020B0604020202020204" charset="0"/>
              </a:rPr>
              <a:t>.</a:t>
            </a:r>
          </a:p>
          <a:p>
            <a:pPr algn="just">
              <a:lnSpc>
                <a:spcPts val="3920"/>
              </a:lnSpc>
            </a:pPr>
            <a:r>
              <a:rPr lang="en-US" sz="2000" b="1" dirty="0" err="1" smtClean="0">
                <a:solidFill>
                  <a:srgbClr val="000000"/>
                </a:solidFill>
                <a:ea typeface="Arimo" panose="020B0604020202020204" charset="0"/>
                <a:cs typeface="Arimo" panose="020B0604020202020204" charset="0"/>
              </a:rPr>
              <a:t>Problemi</a:t>
            </a:r>
            <a:r>
              <a:rPr lang="en-US" sz="2000" b="1" dirty="0" smtClean="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çözme</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aşamasında</a:t>
            </a:r>
            <a:r>
              <a:rPr lang="en-US" sz="2000" b="1" dirty="0">
                <a:solidFill>
                  <a:srgbClr val="000000"/>
                </a:solidFill>
                <a:ea typeface="Arimo" panose="020B0604020202020204" charset="0"/>
                <a:cs typeface="Arimo" panose="020B0604020202020204" charset="0"/>
              </a:rPr>
              <a:t> ne </a:t>
            </a:r>
            <a:r>
              <a:rPr lang="en-US" sz="2000" b="1" dirty="0" err="1">
                <a:solidFill>
                  <a:srgbClr val="000000"/>
                </a:solidFill>
                <a:ea typeface="Arimo" panose="020B0604020202020204" charset="0"/>
                <a:cs typeface="Arimo" panose="020B0604020202020204" charset="0"/>
              </a:rPr>
              <a:t>yapacaklarını</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bilirler</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Başer</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ve</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Özcan</a:t>
            </a:r>
            <a:r>
              <a:rPr lang="en-US" sz="2000" b="1" dirty="0">
                <a:solidFill>
                  <a:srgbClr val="000000"/>
                </a:solidFill>
                <a:ea typeface="Arimo" panose="020B0604020202020204" charset="0"/>
                <a:cs typeface="Arimo" panose="020B0604020202020204" charset="0"/>
              </a:rPr>
              <a:t>, 2018; </a:t>
            </a:r>
            <a:r>
              <a:rPr lang="en-US" sz="2000" b="1" dirty="0" err="1">
                <a:solidFill>
                  <a:srgbClr val="000000"/>
                </a:solidFill>
                <a:ea typeface="Arimo" panose="020B0604020202020204" charset="0"/>
                <a:cs typeface="Arimo" panose="020B0604020202020204" charset="0"/>
              </a:rPr>
              <a:t>Eskin</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ve</a:t>
            </a:r>
            <a:r>
              <a:rPr lang="en-US" sz="2000" b="1" dirty="0">
                <a:solidFill>
                  <a:srgbClr val="000000"/>
                </a:solidFill>
                <a:ea typeface="Arimo" panose="020B0604020202020204" charset="0"/>
                <a:cs typeface="Arimo" panose="020B0604020202020204" charset="0"/>
              </a:rPr>
              <a:t> </a:t>
            </a:r>
            <a:r>
              <a:rPr lang="en-US" sz="2000" b="1" dirty="0" err="1">
                <a:solidFill>
                  <a:srgbClr val="000000"/>
                </a:solidFill>
                <a:ea typeface="Arimo" panose="020B0604020202020204" charset="0"/>
                <a:cs typeface="Arimo" panose="020B0604020202020204" charset="0"/>
              </a:rPr>
              <a:t>Aycan</a:t>
            </a:r>
            <a:r>
              <a:rPr lang="en-US" sz="2000" b="1" dirty="0">
                <a:solidFill>
                  <a:srgbClr val="000000"/>
                </a:solidFill>
                <a:ea typeface="Arimo" panose="020B0604020202020204" charset="0"/>
                <a:cs typeface="Arimo" panose="020B0604020202020204" charset="0"/>
              </a:rPr>
              <a:t>, 2009).</a:t>
            </a:r>
          </a:p>
          <a:p>
            <a:endParaRPr lang="tr-TR" dirty="0" smtClean="0">
              <a:solidFill>
                <a:srgbClr val="FF0000"/>
              </a:solidFill>
            </a:endParaRPr>
          </a:p>
          <a:p>
            <a:pPr marL="0" indent="0">
              <a:buNone/>
            </a:pPr>
            <a:endParaRPr lang="tr-TR" dirty="0"/>
          </a:p>
        </p:txBody>
      </p:sp>
      <p:sp>
        <p:nvSpPr>
          <p:cNvPr id="5" name="Slayt Numarası Yer Tutucusu 4"/>
          <p:cNvSpPr>
            <a:spLocks noGrp="1"/>
          </p:cNvSpPr>
          <p:nvPr>
            <p:ph type="sldNum" sz="quarter" idx="12"/>
          </p:nvPr>
        </p:nvSpPr>
        <p:spPr/>
        <p:txBody>
          <a:bodyPr/>
          <a:lstStyle/>
          <a:p>
            <a:fld id="{D15727CA-7C08-4435-ABBF-E0ED1CBB6156}" type="slidenum">
              <a:rPr lang="tr-TR" smtClean="0"/>
              <a:t>11</a:t>
            </a:fld>
            <a:endParaRPr lang="tr-TR"/>
          </a:p>
        </p:txBody>
      </p:sp>
    </p:spTree>
    <p:extLst>
      <p:ext uri="{BB962C8B-B14F-4D97-AF65-F5344CB8AC3E}">
        <p14:creationId xmlns:p14="http://schemas.microsoft.com/office/powerpoint/2010/main" val="1859620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PROBLEM ÇÖZME BASAMAKLARI</a:t>
            </a:r>
            <a:endParaRPr lang="tr-TR" dirty="0">
              <a:solidFill>
                <a:srgbClr val="FF0000"/>
              </a:solidFill>
            </a:endParaRPr>
          </a:p>
        </p:txBody>
      </p:sp>
      <p:sp>
        <p:nvSpPr>
          <p:cNvPr id="3" name="İçerik Yer Tutucusu 2"/>
          <p:cNvSpPr>
            <a:spLocks noGrp="1"/>
          </p:cNvSpPr>
          <p:nvPr>
            <p:ph idx="1"/>
          </p:nvPr>
        </p:nvSpPr>
        <p:spPr/>
        <p:txBody>
          <a:bodyPr>
            <a:noAutofit/>
          </a:bodyPr>
          <a:lstStyle/>
          <a:p>
            <a:r>
              <a:rPr lang="tr-TR" sz="2400" b="1" dirty="0" smtClean="0"/>
              <a:t>Problemin fark edilmesi ve tanımlanması</a:t>
            </a:r>
          </a:p>
          <a:p>
            <a:pPr marL="0" indent="0">
              <a:buNone/>
            </a:pPr>
            <a:endParaRPr lang="tr-TR" sz="2400" b="1" dirty="0" smtClean="0"/>
          </a:p>
          <a:p>
            <a:r>
              <a:rPr lang="tr-TR" sz="2400" b="1" dirty="0" smtClean="0"/>
              <a:t>Seçeneklerin oluşturulması</a:t>
            </a:r>
          </a:p>
          <a:p>
            <a:pPr marL="0" indent="0">
              <a:buNone/>
            </a:pPr>
            <a:endParaRPr lang="tr-TR" sz="2400" b="1" dirty="0" smtClean="0"/>
          </a:p>
          <a:p>
            <a:r>
              <a:rPr lang="tr-TR" sz="2400" b="1" dirty="0" smtClean="0"/>
              <a:t>Karar verme; Eyleme yönelik en iyi çözüm yolunun belirlenmesi</a:t>
            </a:r>
          </a:p>
          <a:p>
            <a:pPr marL="0" indent="0">
              <a:buNone/>
            </a:pPr>
            <a:endParaRPr lang="tr-TR" sz="2400" b="1" dirty="0" smtClean="0"/>
          </a:p>
          <a:p>
            <a:r>
              <a:rPr lang="tr-TR" sz="2400" b="1" dirty="0" smtClean="0"/>
              <a:t>Çözümün uygulanması ve sonuçların değerlendirilmesi</a:t>
            </a:r>
          </a:p>
          <a:p>
            <a:pPr marL="0" indent="0">
              <a:buNone/>
            </a:pPr>
            <a:r>
              <a:rPr lang="tr-TR" sz="1400" dirty="0"/>
              <a:t> </a:t>
            </a:r>
            <a:r>
              <a:rPr lang="tr-TR" sz="1400" dirty="0" smtClean="0"/>
              <a:t>                                                                                                                                             Eskin ve Aycan,2009</a:t>
            </a:r>
            <a:endParaRPr lang="tr-TR" sz="1400" dirty="0"/>
          </a:p>
        </p:txBody>
      </p:sp>
      <p:sp>
        <p:nvSpPr>
          <p:cNvPr id="5" name="Slayt Numarası Yer Tutucusu 4"/>
          <p:cNvSpPr>
            <a:spLocks noGrp="1"/>
          </p:cNvSpPr>
          <p:nvPr>
            <p:ph type="sldNum" sz="quarter" idx="12"/>
          </p:nvPr>
        </p:nvSpPr>
        <p:spPr/>
        <p:txBody>
          <a:bodyPr/>
          <a:lstStyle/>
          <a:p>
            <a:fld id="{D15727CA-7C08-4435-ABBF-E0ED1CBB6156}" type="slidenum">
              <a:rPr lang="tr-TR" smtClean="0"/>
              <a:t>12</a:t>
            </a:fld>
            <a:endParaRPr lang="tr-TR"/>
          </a:p>
        </p:txBody>
      </p:sp>
    </p:spTree>
    <p:extLst>
      <p:ext uri="{BB962C8B-B14F-4D97-AF65-F5344CB8AC3E}">
        <p14:creationId xmlns:p14="http://schemas.microsoft.com/office/powerpoint/2010/main" val="1584722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543209"/>
            <a:ext cx="8911687" cy="461726"/>
          </a:xfrm>
        </p:spPr>
        <p:txBody>
          <a:bodyPr>
            <a:normAutofit/>
          </a:bodyPr>
          <a:lstStyle/>
          <a:p>
            <a:pPr algn="ctr"/>
            <a:r>
              <a:rPr lang="tr-TR" sz="2400" dirty="0" smtClean="0">
                <a:solidFill>
                  <a:srgbClr val="FF0000"/>
                </a:solidFill>
              </a:rPr>
              <a:t>PROBLEM ÇÖZME BECERİLERİNİN ÖĞRENCİLERE FAYDALARI</a:t>
            </a:r>
            <a:endParaRPr lang="tr-TR" sz="2400" dirty="0">
              <a:solidFill>
                <a:srgbClr val="FF0000"/>
              </a:solidFill>
            </a:endParaRPr>
          </a:p>
        </p:txBody>
      </p:sp>
      <p:sp>
        <p:nvSpPr>
          <p:cNvPr id="7" name="Slayt Numarası Yer Tutucusu 6"/>
          <p:cNvSpPr>
            <a:spLocks noGrp="1"/>
          </p:cNvSpPr>
          <p:nvPr>
            <p:ph type="sldNum" sz="quarter" idx="12"/>
          </p:nvPr>
        </p:nvSpPr>
        <p:spPr/>
        <p:txBody>
          <a:bodyPr/>
          <a:lstStyle/>
          <a:p>
            <a:fld id="{D15727CA-7C08-4435-ABBF-E0ED1CBB6156}" type="slidenum">
              <a:rPr lang="tr-TR" smtClean="0"/>
              <a:t>13</a:t>
            </a:fld>
            <a:endParaRPr lang="tr-TR"/>
          </a:p>
        </p:txBody>
      </p:sp>
      <p:sp>
        <p:nvSpPr>
          <p:cNvPr id="5" name="TextBox 9"/>
          <p:cNvSpPr txBox="1"/>
          <p:nvPr/>
        </p:nvSpPr>
        <p:spPr>
          <a:xfrm>
            <a:off x="2160759" y="928998"/>
            <a:ext cx="10031241" cy="5642570"/>
          </a:xfrm>
          <a:prstGeom prst="rect">
            <a:avLst/>
          </a:prstGeom>
        </p:spPr>
        <p:txBody>
          <a:bodyPr wrap="square" lIns="0" tIns="0" rIns="0" bIns="0" rtlCol="0" anchor="t">
            <a:spAutoFit/>
          </a:bodyPr>
          <a:lstStyle/>
          <a:p>
            <a:pPr marL="618332" lvl="1" indent="-309166">
              <a:lnSpc>
                <a:spcPts val="4009"/>
              </a:lnSpc>
              <a:buFont typeface="Arial"/>
              <a:buChar char="•"/>
            </a:pPr>
            <a:r>
              <a:rPr lang="en-US" b="1" dirty="0" err="1" smtClean="0">
                <a:solidFill>
                  <a:srgbClr val="000000"/>
                </a:solidFill>
                <a:latin typeface="+mj-lt"/>
              </a:rPr>
              <a:t>Etkili</a:t>
            </a:r>
            <a:r>
              <a:rPr lang="en-US" b="1" dirty="0" smtClean="0">
                <a:solidFill>
                  <a:srgbClr val="000000"/>
                </a:solidFill>
                <a:latin typeface="+mj-lt"/>
              </a:rPr>
              <a:t> </a:t>
            </a:r>
            <a:r>
              <a:rPr lang="en-US" b="1" dirty="0" err="1" smtClean="0">
                <a:solidFill>
                  <a:srgbClr val="000000"/>
                </a:solidFill>
                <a:latin typeface="+mj-lt"/>
              </a:rPr>
              <a:t>iletişim</a:t>
            </a:r>
            <a:r>
              <a:rPr lang="en-US" b="1" dirty="0" smtClean="0">
                <a:solidFill>
                  <a:srgbClr val="000000"/>
                </a:solidFill>
                <a:latin typeface="+mj-lt"/>
              </a:rPr>
              <a:t> </a:t>
            </a:r>
            <a:r>
              <a:rPr lang="en-US" b="1" dirty="0" err="1" smtClean="0">
                <a:solidFill>
                  <a:srgbClr val="000000"/>
                </a:solidFill>
                <a:latin typeface="+mj-lt"/>
              </a:rPr>
              <a:t>becerileri</a:t>
            </a:r>
            <a:r>
              <a:rPr lang="en-US" b="1" dirty="0" smtClean="0">
                <a:solidFill>
                  <a:srgbClr val="000000"/>
                </a:solidFill>
                <a:latin typeface="+mj-lt"/>
              </a:rPr>
              <a:t> </a:t>
            </a:r>
            <a:r>
              <a:rPr lang="en-US" b="1" dirty="0" err="1" smtClean="0">
                <a:solidFill>
                  <a:srgbClr val="000000"/>
                </a:solidFill>
                <a:latin typeface="+mj-lt"/>
              </a:rPr>
              <a:t>kazandırır</a:t>
            </a:r>
            <a:r>
              <a:rPr lang="en-US" b="1" dirty="0" smtClean="0">
                <a:solidFill>
                  <a:srgbClr val="000000"/>
                </a:solidFill>
                <a:latin typeface="+mj-lt"/>
              </a:rPr>
              <a:t>. </a:t>
            </a:r>
          </a:p>
          <a:p>
            <a:pPr marL="618332" lvl="1" indent="-309166">
              <a:lnSpc>
                <a:spcPts val="4009"/>
              </a:lnSpc>
              <a:buFont typeface="Arial"/>
              <a:buChar char="•"/>
            </a:pPr>
            <a:r>
              <a:rPr lang="en-US" b="1" dirty="0" err="1" smtClean="0">
                <a:solidFill>
                  <a:srgbClr val="000000"/>
                </a:solidFill>
                <a:latin typeface="+mj-lt"/>
              </a:rPr>
              <a:t>Öğrenme</a:t>
            </a:r>
            <a:r>
              <a:rPr lang="en-US" b="1" dirty="0" smtClean="0">
                <a:solidFill>
                  <a:srgbClr val="000000"/>
                </a:solidFill>
                <a:latin typeface="+mj-lt"/>
              </a:rPr>
              <a:t> </a:t>
            </a:r>
            <a:r>
              <a:rPr lang="en-US" b="1" dirty="0" err="1" smtClean="0">
                <a:solidFill>
                  <a:srgbClr val="000000"/>
                </a:solidFill>
                <a:latin typeface="+mj-lt"/>
              </a:rPr>
              <a:t>sorumluluğunu</a:t>
            </a:r>
            <a:r>
              <a:rPr lang="en-US" b="1" dirty="0" smtClean="0">
                <a:solidFill>
                  <a:srgbClr val="000000"/>
                </a:solidFill>
                <a:latin typeface="+mj-lt"/>
              </a:rPr>
              <a:t> </a:t>
            </a:r>
            <a:r>
              <a:rPr lang="en-US" b="1" dirty="0" err="1" smtClean="0">
                <a:solidFill>
                  <a:srgbClr val="000000"/>
                </a:solidFill>
                <a:latin typeface="+mj-lt"/>
              </a:rPr>
              <a:t>artırır</a:t>
            </a:r>
            <a:r>
              <a:rPr lang="en-US" b="1" dirty="0" smtClean="0">
                <a:solidFill>
                  <a:srgbClr val="000000"/>
                </a:solidFill>
                <a:latin typeface="+mj-lt"/>
              </a:rPr>
              <a:t>. </a:t>
            </a:r>
          </a:p>
          <a:p>
            <a:pPr marL="618332" lvl="1" indent="-309166">
              <a:lnSpc>
                <a:spcPts val="4009"/>
              </a:lnSpc>
              <a:buFont typeface="Arial"/>
              <a:buChar char="•"/>
            </a:pPr>
            <a:r>
              <a:rPr lang="en-US" b="1" dirty="0" err="1" smtClean="0">
                <a:solidFill>
                  <a:srgbClr val="000000"/>
                </a:solidFill>
                <a:latin typeface="+mj-lt"/>
              </a:rPr>
              <a:t>Bağımsız</a:t>
            </a:r>
            <a:r>
              <a:rPr lang="en-US" b="1" dirty="0" smtClean="0">
                <a:solidFill>
                  <a:srgbClr val="000000"/>
                </a:solidFill>
                <a:latin typeface="+mj-lt"/>
              </a:rPr>
              <a:t> </a:t>
            </a:r>
            <a:r>
              <a:rPr lang="en-US" b="1" dirty="0" err="1" smtClean="0">
                <a:solidFill>
                  <a:srgbClr val="000000"/>
                </a:solidFill>
                <a:latin typeface="+mj-lt"/>
              </a:rPr>
              <a:t>düşünme</a:t>
            </a:r>
            <a:r>
              <a:rPr lang="en-US" b="1" dirty="0" smtClean="0">
                <a:solidFill>
                  <a:srgbClr val="000000"/>
                </a:solidFill>
                <a:latin typeface="+mj-lt"/>
              </a:rPr>
              <a:t> </a:t>
            </a:r>
            <a:r>
              <a:rPr lang="en-US" b="1" dirty="0" err="1" smtClean="0">
                <a:solidFill>
                  <a:srgbClr val="000000"/>
                </a:solidFill>
                <a:latin typeface="+mj-lt"/>
              </a:rPr>
              <a:t>yeteneğini</a:t>
            </a:r>
            <a:r>
              <a:rPr lang="en-US" b="1" dirty="0" smtClean="0">
                <a:solidFill>
                  <a:srgbClr val="000000"/>
                </a:solidFill>
                <a:latin typeface="+mj-lt"/>
              </a:rPr>
              <a:t> </a:t>
            </a:r>
            <a:r>
              <a:rPr lang="en-US" b="1" dirty="0" err="1" smtClean="0">
                <a:solidFill>
                  <a:srgbClr val="000000"/>
                </a:solidFill>
                <a:latin typeface="+mj-lt"/>
              </a:rPr>
              <a:t>geliştirir</a:t>
            </a:r>
            <a:r>
              <a:rPr lang="en-US" b="1" dirty="0" smtClean="0">
                <a:solidFill>
                  <a:srgbClr val="000000"/>
                </a:solidFill>
                <a:latin typeface="+mj-lt"/>
              </a:rPr>
              <a:t>. </a:t>
            </a:r>
          </a:p>
          <a:p>
            <a:pPr marL="618332" lvl="1" indent="-309166">
              <a:lnSpc>
                <a:spcPts val="4009"/>
              </a:lnSpc>
              <a:buFont typeface="Arial"/>
              <a:buChar char="•"/>
            </a:pPr>
            <a:r>
              <a:rPr lang="en-US" b="1" dirty="0" err="1" smtClean="0">
                <a:solidFill>
                  <a:srgbClr val="000000"/>
                </a:solidFill>
                <a:latin typeface="+mj-lt"/>
              </a:rPr>
              <a:t>Öğrenmeye</a:t>
            </a:r>
            <a:r>
              <a:rPr lang="en-US" b="1" dirty="0" smtClean="0">
                <a:solidFill>
                  <a:srgbClr val="000000"/>
                </a:solidFill>
                <a:latin typeface="+mj-lt"/>
              </a:rPr>
              <a:t> </a:t>
            </a:r>
            <a:r>
              <a:rPr lang="en-US" b="1" dirty="0" err="1" smtClean="0">
                <a:solidFill>
                  <a:srgbClr val="000000"/>
                </a:solidFill>
                <a:latin typeface="+mj-lt"/>
              </a:rPr>
              <a:t>karşı</a:t>
            </a:r>
            <a:r>
              <a:rPr lang="en-US" b="1" dirty="0" smtClean="0">
                <a:solidFill>
                  <a:srgbClr val="000000"/>
                </a:solidFill>
                <a:latin typeface="+mj-lt"/>
              </a:rPr>
              <a:t> </a:t>
            </a:r>
            <a:r>
              <a:rPr lang="en-US" b="1" dirty="0" err="1" smtClean="0">
                <a:solidFill>
                  <a:srgbClr val="000000"/>
                </a:solidFill>
                <a:latin typeface="+mj-lt"/>
              </a:rPr>
              <a:t>ilgi</a:t>
            </a:r>
            <a:r>
              <a:rPr lang="en-US" b="1" dirty="0" smtClean="0">
                <a:solidFill>
                  <a:srgbClr val="000000"/>
                </a:solidFill>
                <a:latin typeface="+mj-lt"/>
              </a:rPr>
              <a:t> </a:t>
            </a:r>
            <a:r>
              <a:rPr lang="en-US" b="1" dirty="0" err="1" smtClean="0">
                <a:solidFill>
                  <a:srgbClr val="000000"/>
                </a:solidFill>
                <a:latin typeface="+mj-lt"/>
              </a:rPr>
              <a:t>ve</a:t>
            </a:r>
            <a:r>
              <a:rPr lang="en-US" b="1" dirty="0" smtClean="0">
                <a:solidFill>
                  <a:srgbClr val="000000"/>
                </a:solidFill>
                <a:latin typeface="+mj-lt"/>
              </a:rPr>
              <a:t> </a:t>
            </a:r>
            <a:r>
              <a:rPr lang="en-US" b="1" dirty="0" err="1" smtClean="0">
                <a:solidFill>
                  <a:srgbClr val="000000"/>
                </a:solidFill>
                <a:latin typeface="+mj-lt"/>
              </a:rPr>
              <a:t>istek</a:t>
            </a:r>
            <a:r>
              <a:rPr lang="en-US" b="1" dirty="0" smtClean="0">
                <a:solidFill>
                  <a:srgbClr val="000000"/>
                </a:solidFill>
                <a:latin typeface="+mj-lt"/>
              </a:rPr>
              <a:t> </a:t>
            </a:r>
            <a:r>
              <a:rPr lang="en-US" b="1" dirty="0" err="1" smtClean="0">
                <a:solidFill>
                  <a:srgbClr val="000000"/>
                </a:solidFill>
                <a:latin typeface="+mj-lt"/>
              </a:rPr>
              <a:t>uyandırır</a:t>
            </a:r>
            <a:r>
              <a:rPr lang="en-US" b="1" dirty="0" smtClean="0">
                <a:solidFill>
                  <a:srgbClr val="000000"/>
                </a:solidFill>
                <a:latin typeface="+mj-lt"/>
              </a:rPr>
              <a:t>. </a:t>
            </a:r>
          </a:p>
          <a:p>
            <a:pPr marL="618332" lvl="1" indent="-309166">
              <a:lnSpc>
                <a:spcPts val="4009"/>
              </a:lnSpc>
              <a:buFont typeface="Arial"/>
              <a:buChar char="•"/>
            </a:pPr>
            <a:r>
              <a:rPr lang="en-US" b="1" dirty="0" err="1" smtClean="0">
                <a:solidFill>
                  <a:srgbClr val="000000"/>
                </a:solidFill>
                <a:latin typeface="+mj-lt"/>
              </a:rPr>
              <a:t>Çok</a:t>
            </a:r>
            <a:r>
              <a:rPr lang="en-US" b="1" dirty="0" smtClean="0">
                <a:solidFill>
                  <a:srgbClr val="000000"/>
                </a:solidFill>
                <a:latin typeface="+mj-lt"/>
              </a:rPr>
              <a:t> </a:t>
            </a:r>
            <a:r>
              <a:rPr lang="en-US" b="1" dirty="0" err="1" smtClean="0">
                <a:solidFill>
                  <a:srgbClr val="000000"/>
                </a:solidFill>
                <a:latin typeface="+mj-lt"/>
              </a:rPr>
              <a:t>yönlü</a:t>
            </a:r>
            <a:r>
              <a:rPr lang="en-US" b="1" dirty="0" smtClean="0">
                <a:solidFill>
                  <a:srgbClr val="000000"/>
                </a:solidFill>
                <a:latin typeface="+mj-lt"/>
              </a:rPr>
              <a:t> </a:t>
            </a:r>
            <a:r>
              <a:rPr lang="en-US" b="1" dirty="0" err="1" smtClean="0">
                <a:solidFill>
                  <a:srgbClr val="000000"/>
                </a:solidFill>
                <a:latin typeface="+mj-lt"/>
              </a:rPr>
              <a:t>düşünme</a:t>
            </a:r>
            <a:r>
              <a:rPr lang="en-US" b="1" dirty="0" smtClean="0">
                <a:solidFill>
                  <a:srgbClr val="000000"/>
                </a:solidFill>
                <a:latin typeface="+mj-lt"/>
              </a:rPr>
              <a:t> </a:t>
            </a:r>
            <a:r>
              <a:rPr lang="en-US" b="1" dirty="0" err="1" smtClean="0">
                <a:solidFill>
                  <a:srgbClr val="000000"/>
                </a:solidFill>
                <a:latin typeface="+mj-lt"/>
              </a:rPr>
              <a:t>yeteneğini</a:t>
            </a:r>
            <a:r>
              <a:rPr lang="en-US" b="1" dirty="0" smtClean="0">
                <a:solidFill>
                  <a:srgbClr val="000000"/>
                </a:solidFill>
                <a:latin typeface="+mj-lt"/>
              </a:rPr>
              <a:t> </a:t>
            </a:r>
            <a:r>
              <a:rPr lang="en-US" b="1" dirty="0" err="1" smtClean="0">
                <a:solidFill>
                  <a:srgbClr val="000000"/>
                </a:solidFill>
                <a:latin typeface="+mj-lt"/>
              </a:rPr>
              <a:t>geliştirir</a:t>
            </a:r>
            <a:r>
              <a:rPr lang="en-US" b="1" dirty="0" smtClean="0">
                <a:solidFill>
                  <a:srgbClr val="000000"/>
                </a:solidFill>
                <a:latin typeface="+mj-lt"/>
              </a:rPr>
              <a:t>. </a:t>
            </a:r>
          </a:p>
          <a:p>
            <a:pPr marL="618332" lvl="1" indent="-309166">
              <a:lnSpc>
                <a:spcPts val="4009"/>
              </a:lnSpc>
              <a:buFont typeface="Arial"/>
              <a:buChar char="•"/>
            </a:pPr>
            <a:r>
              <a:rPr lang="en-US" b="1" dirty="0" err="1" smtClean="0">
                <a:solidFill>
                  <a:srgbClr val="000000"/>
                </a:solidFill>
                <a:latin typeface="+mj-lt"/>
              </a:rPr>
              <a:t>Birden</a:t>
            </a:r>
            <a:r>
              <a:rPr lang="en-US" b="1" dirty="0" smtClean="0">
                <a:solidFill>
                  <a:srgbClr val="000000"/>
                </a:solidFill>
                <a:latin typeface="+mj-lt"/>
              </a:rPr>
              <a:t> </a:t>
            </a:r>
            <a:r>
              <a:rPr lang="en-US" b="1" dirty="0" err="1" smtClean="0">
                <a:solidFill>
                  <a:srgbClr val="000000"/>
                </a:solidFill>
                <a:latin typeface="+mj-lt"/>
              </a:rPr>
              <a:t>fazla</a:t>
            </a:r>
            <a:r>
              <a:rPr lang="en-US" b="1" dirty="0" smtClean="0">
                <a:solidFill>
                  <a:srgbClr val="000000"/>
                </a:solidFill>
                <a:latin typeface="+mj-lt"/>
              </a:rPr>
              <a:t> </a:t>
            </a:r>
            <a:r>
              <a:rPr lang="en-US" b="1" dirty="0" err="1" smtClean="0">
                <a:solidFill>
                  <a:srgbClr val="000000"/>
                </a:solidFill>
                <a:latin typeface="+mj-lt"/>
              </a:rPr>
              <a:t>kaynaktan</a:t>
            </a:r>
            <a:r>
              <a:rPr lang="en-US" b="1" dirty="0" smtClean="0">
                <a:solidFill>
                  <a:srgbClr val="000000"/>
                </a:solidFill>
                <a:latin typeface="+mj-lt"/>
              </a:rPr>
              <a:t> </a:t>
            </a:r>
            <a:r>
              <a:rPr lang="en-US" b="1" dirty="0" err="1" smtClean="0">
                <a:solidFill>
                  <a:srgbClr val="000000"/>
                </a:solidFill>
                <a:latin typeface="+mj-lt"/>
              </a:rPr>
              <a:t>araştırma</a:t>
            </a:r>
            <a:r>
              <a:rPr lang="en-US" b="1" dirty="0" smtClean="0">
                <a:solidFill>
                  <a:srgbClr val="000000"/>
                </a:solidFill>
                <a:latin typeface="+mj-lt"/>
              </a:rPr>
              <a:t> </a:t>
            </a:r>
            <a:r>
              <a:rPr lang="en-US" b="1" dirty="0" err="1" smtClean="0">
                <a:solidFill>
                  <a:srgbClr val="000000"/>
                </a:solidFill>
                <a:latin typeface="+mj-lt"/>
              </a:rPr>
              <a:t>becerisini</a:t>
            </a:r>
            <a:r>
              <a:rPr lang="en-US" b="1" dirty="0" smtClean="0">
                <a:solidFill>
                  <a:srgbClr val="000000"/>
                </a:solidFill>
                <a:latin typeface="+mj-lt"/>
              </a:rPr>
              <a:t> </a:t>
            </a:r>
            <a:r>
              <a:rPr lang="en-US" b="1" dirty="0" err="1" smtClean="0">
                <a:solidFill>
                  <a:srgbClr val="000000"/>
                </a:solidFill>
                <a:latin typeface="+mj-lt"/>
              </a:rPr>
              <a:t>geliştirir</a:t>
            </a:r>
            <a:r>
              <a:rPr lang="en-US" b="1" dirty="0" smtClean="0">
                <a:solidFill>
                  <a:srgbClr val="000000"/>
                </a:solidFill>
                <a:latin typeface="+mj-lt"/>
              </a:rPr>
              <a:t>. </a:t>
            </a:r>
          </a:p>
          <a:p>
            <a:pPr marL="618332" lvl="1" indent="-309166">
              <a:lnSpc>
                <a:spcPts val="4009"/>
              </a:lnSpc>
              <a:buFont typeface="Arial"/>
              <a:buChar char="•"/>
            </a:pPr>
            <a:r>
              <a:rPr lang="en-US" b="1" dirty="0" err="1" smtClean="0">
                <a:solidFill>
                  <a:srgbClr val="000000"/>
                </a:solidFill>
                <a:latin typeface="+mj-lt"/>
              </a:rPr>
              <a:t>Fikir</a:t>
            </a:r>
            <a:r>
              <a:rPr lang="en-US" b="1" dirty="0" smtClean="0">
                <a:solidFill>
                  <a:srgbClr val="000000"/>
                </a:solidFill>
                <a:latin typeface="+mj-lt"/>
              </a:rPr>
              <a:t> </a:t>
            </a:r>
            <a:r>
              <a:rPr lang="en-US" b="1" dirty="0" err="1" smtClean="0">
                <a:solidFill>
                  <a:srgbClr val="000000"/>
                </a:solidFill>
                <a:latin typeface="+mj-lt"/>
              </a:rPr>
              <a:t>üretme</a:t>
            </a:r>
            <a:r>
              <a:rPr lang="en-US" b="1" dirty="0" smtClean="0">
                <a:solidFill>
                  <a:srgbClr val="000000"/>
                </a:solidFill>
                <a:latin typeface="+mj-lt"/>
              </a:rPr>
              <a:t> </a:t>
            </a:r>
            <a:r>
              <a:rPr lang="en-US" b="1" dirty="0" err="1" smtClean="0">
                <a:solidFill>
                  <a:srgbClr val="000000"/>
                </a:solidFill>
                <a:latin typeface="+mj-lt"/>
              </a:rPr>
              <a:t>ve</a:t>
            </a:r>
            <a:r>
              <a:rPr lang="en-US" b="1" dirty="0" smtClean="0">
                <a:solidFill>
                  <a:srgbClr val="000000"/>
                </a:solidFill>
                <a:latin typeface="+mj-lt"/>
              </a:rPr>
              <a:t> </a:t>
            </a:r>
            <a:r>
              <a:rPr lang="en-US" b="1" dirty="0" err="1" smtClean="0">
                <a:solidFill>
                  <a:srgbClr val="000000"/>
                </a:solidFill>
                <a:latin typeface="+mj-lt"/>
              </a:rPr>
              <a:t>öneride</a:t>
            </a:r>
            <a:r>
              <a:rPr lang="en-US" b="1" dirty="0" smtClean="0">
                <a:solidFill>
                  <a:srgbClr val="000000"/>
                </a:solidFill>
                <a:latin typeface="+mj-lt"/>
              </a:rPr>
              <a:t> </a:t>
            </a:r>
            <a:r>
              <a:rPr lang="en-US" b="1" dirty="0" err="1" smtClean="0">
                <a:solidFill>
                  <a:srgbClr val="000000"/>
                </a:solidFill>
                <a:latin typeface="+mj-lt"/>
              </a:rPr>
              <a:t>bulunma</a:t>
            </a:r>
            <a:r>
              <a:rPr lang="en-US" b="1" dirty="0" smtClean="0">
                <a:solidFill>
                  <a:srgbClr val="000000"/>
                </a:solidFill>
                <a:latin typeface="+mj-lt"/>
              </a:rPr>
              <a:t> </a:t>
            </a:r>
            <a:r>
              <a:rPr lang="en-US" b="1" dirty="0" err="1" smtClean="0">
                <a:solidFill>
                  <a:srgbClr val="000000"/>
                </a:solidFill>
                <a:latin typeface="+mj-lt"/>
              </a:rPr>
              <a:t>özelliklerini</a:t>
            </a:r>
            <a:r>
              <a:rPr lang="en-US" b="1" dirty="0" smtClean="0">
                <a:solidFill>
                  <a:srgbClr val="000000"/>
                </a:solidFill>
                <a:latin typeface="+mj-lt"/>
              </a:rPr>
              <a:t> </a:t>
            </a:r>
            <a:r>
              <a:rPr lang="en-US" b="1" dirty="0" err="1" smtClean="0">
                <a:solidFill>
                  <a:srgbClr val="000000"/>
                </a:solidFill>
                <a:latin typeface="+mj-lt"/>
              </a:rPr>
              <a:t>geliştirir</a:t>
            </a:r>
            <a:r>
              <a:rPr lang="en-US" b="1" dirty="0" smtClean="0">
                <a:solidFill>
                  <a:srgbClr val="000000"/>
                </a:solidFill>
                <a:latin typeface="+mj-lt"/>
              </a:rPr>
              <a:t>. </a:t>
            </a:r>
          </a:p>
          <a:p>
            <a:pPr marL="618332" lvl="1" indent="-309166">
              <a:lnSpc>
                <a:spcPts val="4009"/>
              </a:lnSpc>
              <a:buFont typeface="Arial"/>
              <a:buChar char="•"/>
            </a:pPr>
            <a:r>
              <a:rPr lang="en-US" b="1" dirty="0" err="1" smtClean="0">
                <a:solidFill>
                  <a:srgbClr val="000000"/>
                </a:solidFill>
                <a:latin typeface="+mj-lt"/>
              </a:rPr>
              <a:t>Özgüven</a:t>
            </a:r>
            <a:r>
              <a:rPr lang="en-US" b="1" dirty="0" smtClean="0">
                <a:solidFill>
                  <a:srgbClr val="000000"/>
                </a:solidFill>
                <a:latin typeface="+mj-lt"/>
              </a:rPr>
              <a:t> </a:t>
            </a:r>
            <a:r>
              <a:rPr lang="en-US" b="1" dirty="0" err="1" smtClean="0">
                <a:solidFill>
                  <a:srgbClr val="000000"/>
                </a:solidFill>
                <a:latin typeface="+mj-lt"/>
              </a:rPr>
              <a:t>kazandırır</a:t>
            </a:r>
            <a:r>
              <a:rPr lang="en-US" b="1" dirty="0" smtClean="0">
                <a:solidFill>
                  <a:srgbClr val="000000"/>
                </a:solidFill>
                <a:latin typeface="+mj-lt"/>
              </a:rPr>
              <a:t>. </a:t>
            </a:r>
          </a:p>
          <a:p>
            <a:pPr marL="618332" lvl="1" indent="-309166">
              <a:lnSpc>
                <a:spcPts val="4009"/>
              </a:lnSpc>
              <a:buFont typeface="Arial"/>
              <a:buChar char="•"/>
            </a:pPr>
            <a:r>
              <a:rPr lang="en-US" b="1" dirty="0" err="1" smtClean="0">
                <a:solidFill>
                  <a:srgbClr val="000000"/>
                </a:solidFill>
                <a:latin typeface="+mj-lt"/>
              </a:rPr>
              <a:t>Kendine</a:t>
            </a:r>
            <a:r>
              <a:rPr lang="en-US" b="1" dirty="0" smtClean="0">
                <a:solidFill>
                  <a:srgbClr val="000000"/>
                </a:solidFill>
                <a:latin typeface="+mj-lt"/>
              </a:rPr>
              <a:t> </a:t>
            </a:r>
            <a:r>
              <a:rPr lang="en-US" b="1" dirty="0" err="1" smtClean="0">
                <a:solidFill>
                  <a:srgbClr val="000000"/>
                </a:solidFill>
                <a:latin typeface="+mj-lt"/>
              </a:rPr>
              <a:t>güveni</a:t>
            </a:r>
            <a:r>
              <a:rPr lang="en-US" b="1" dirty="0" smtClean="0">
                <a:solidFill>
                  <a:srgbClr val="000000"/>
                </a:solidFill>
                <a:latin typeface="+mj-lt"/>
              </a:rPr>
              <a:t> </a:t>
            </a:r>
            <a:r>
              <a:rPr lang="en-US" b="1" dirty="0" err="1" smtClean="0">
                <a:solidFill>
                  <a:srgbClr val="000000"/>
                </a:solidFill>
                <a:latin typeface="+mj-lt"/>
              </a:rPr>
              <a:t>artırır</a:t>
            </a:r>
            <a:r>
              <a:rPr lang="en-US" b="1" dirty="0" smtClean="0">
                <a:solidFill>
                  <a:srgbClr val="000000"/>
                </a:solidFill>
                <a:latin typeface="+mj-lt"/>
              </a:rPr>
              <a:t>. </a:t>
            </a:r>
          </a:p>
          <a:p>
            <a:pPr marL="618332" lvl="1" indent="-309166">
              <a:lnSpc>
                <a:spcPts val="4009"/>
              </a:lnSpc>
              <a:buFont typeface="Arial"/>
              <a:buChar char="•"/>
            </a:pPr>
            <a:r>
              <a:rPr lang="en-US" b="1" dirty="0" err="1" smtClean="0">
                <a:solidFill>
                  <a:srgbClr val="000000"/>
                </a:solidFill>
                <a:latin typeface="+mj-lt"/>
              </a:rPr>
              <a:t>Problemlere</a:t>
            </a:r>
            <a:r>
              <a:rPr lang="en-US" b="1" dirty="0" smtClean="0">
                <a:solidFill>
                  <a:srgbClr val="000000"/>
                </a:solidFill>
                <a:latin typeface="+mj-lt"/>
              </a:rPr>
              <a:t> </a:t>
            </a:r>
            <a:r>
              <a:rPr lang="en-US" b="1" dirty="0" err="1" smtClean="0">
                <a:solidFill>
                  <a:srgbClr val="000000"/>
                </a:solidFill>
                <a:latin typeface="+mj-lt"/>
              </a:rPr>
              <a:t>hızlı</a:t>
            </a:r>
            <a:r>
              <a:rPr lang="en-US" b="1" dirty="0" smtClean="0">
                <a:solidFill>
                  <a:srgbClr val="000000"/>
                </a:solidFill>
                <a:latin typeface="+mj-lt"/>
              </a:rPr>
              <a:t> </a:t>
            </a:r>
            <a:r>
              <a:rPr lang="en-US" b="1" dirty="0" err="1" smtClean="0">
                <a:solidFill>
                  <a:srgbClr val="000000"/>
                </a:solidFill>
                <a:latin typeface="+mj-lt"/>
              </a:rPr>
              <a:t>ve</a:t>
            </a:r>
            <a:r>
              <a:rPr lang="en-US" b="1" dirty="0" smtClean="0">
                <a:solidFill>
                  <a:srgbClr val="000000"/>
                </a:solidFill>
                <a:latin typeface="+mj-lt"/>
              </a:rPr>
              <a:t> </a:t>
            </a:r>
            <a:r>
              <a:rPr lang="en-US" b="1" dirty="0" err="1" smtClean="0">
                <a:solidFill>
                  <a:srgbClr val="000000"/>
                </a:solidFill>
                <a:latin typeface="+mj-lt"/>
              </a:rPr>
              <a:t>pratik</a:t>
            </a:r>
            <a:r>
              <a:rPr lang="en-US" b="1" dirty="0" smtClean="0">
                <a:solidFill>
                  <a:srgbClr val="000000"/>
                </a:solidFill>
                <a:latin typeface="+mj-lt"/>
              </a:rPr>
              <a:t> </a:t>
            </a:r>
            <a:r>
              <a:rPr lang="en-US" b="1" dirty="0" err="1" smtClean="0">
                <a:solidFill>
                  <a:srgbClr val="000000"/>
                </a:solidFill>
                <a:latin typeface="+mj-lt"/>
              </a:rPr>
              <a:t>çözümler</a:t>
            </a:r>
            <a:r>
              <a:rPr lang="en-US" b="1" dirty="0" smtClean="0">
                <a:solidFill>
                  <a:srgbClr val="000000"/>
                </a:solidFill>
                <a:latin typeface="+mj-lt"/>
              </a:rPr>
              <a:t> </a:t>
            </a:r>
            <a:r>
              <a:rPr lang="en-US" b="1" dirty="0" err="1" smtClean="0">
                <a:solidFill>
                  <a:srgbClr val="000000"/>
                </a:solidFill>
                <a:latin typeface="+mj-lt"/>
              </a:rPr>
              <a:t>üretme</a:t>
            </a:r>
            <a:r>
              <a:rPr lang="en-US" b="1" dirty="0" smtClean="0">
                <a:solidFill>
                  <a:srgbClr val="000000"/>
                </a:solidFill>
                <a:latin typeface="+mj-lt"/>
              </a:rPr>
              <a:t> </a:t>
            </a:r>
            <a:r>
              <a:rPr lang="en-US" b="1" dirty="0" err="1" smtClean="0">
                <a:solidFill>
                  <a:srgbClr val="000000"/>
                </a:solidFill>
                <a:latin typeface="+mj-lt"/>
              </a:rPr>
              <a:t>becerisi</a:t>
            </a:r>
            <a:r>
              <a:rPr lang="en-US" b="1" dirty="0" smtClean="0">
                <a:solidFill>
                  <a:srgbClr val="000000"/>
                </a:solidFill>
                <a:latin typeface="+mj-lt"/>
              </a:rPr>
              <a:t> </a:t>
            </a:r>
            <a:r>
              <a:rPr lang="en-US" b="1" dirty="0" err="1" smtClean="0">
                <a:solidFill>
                  <a:srgbClr val="000000"/>
                </a:solidFill>
                <a:latin typeface="+mj-lt"/>
              </a:rPr>
              <a:t>kazandırır</a:t>
            </a:r>
            <a:r>
              <a:rPr lang="en-US" b="1" dirty="0" smtClean="0">
                <a:solidFill>
                  <a:srgbClr val="000000"/>
                </a:solidFill>
                <a:latin typeface="+mj-lt"/>
              </a:rPr>
              <a:t>. </a:t>
            </a:r>
          </a:p>
          <a:p>
            <a:pPr marL="618332" lvl="1" indent="-309166">
              <a:lnSpc>
                <a:spcPts val="4009"/>
              </a:lnSpc>
              <a:buFont typeface="Arial"/>
              <a:buChar char="•"/>
            </a:pPr>
            <a:r>
              <a:rPr lang="en-US" b="1" dirty="0" err="1" smtClean="0">
                <a:solidFill>
                  <a:srgbClr val="000000"/>
                </a:solidFill>
                <a:latin typeface="+mj-lt"/>
              </a:rPr>
              <a:t>Farklı</a:t>
            </a:r>
            <a:r>
              <a:rPr lang="en-US" b="1" dirty="0" smtClean="0">
                <a:solidFill>
                  <a:srgbClr val="000000"/>
                </a:solidFill>
                <a:latin typeface="+mj-lt"/>
              </a:rPr>
              <a:t> </a:t>
            </a:r>
            <a:r>
              <a:rPr lang="en-US" b="1" dirty="0" err="1" smtClean="0">
                <a:solidFill>
                  <a:srgbClr val="000000"/>
                </a:solidFill>
                <a:latin typeface="+mj-lt"/>
              </a:rPr>
              <a:t>düşüncelere</a:t>
            </a:r>
            <a:r>
              <a:rPr lang="en-US" b="1" dirty="0" smtClean="0">
                <a:solidFill>
                  <a:srgbClr val="000000"/>
                </a:solidFill>
                <a:latin typeface="+mj-lt"/>
              </a:rPr>
              <a:t> </a:t>
            </a:r>
            <a:r>
              <a:rPr lang="en-US" b="1" dirty="0" err="1" smtClean="0">
                <a:solidFill>
                  <a:srgbClr val="000000"/>
                </a:solidFill>
                <a:latin typeface="+mj-lt"/>
              </a:rPr>
              <a:t>karşı</a:t>
            </a:r>
            <a:r>
              <a:rPr lang="en-US" b="1" dirty="0" smtClean="0">
                <a:solidFill>
                  <a:srgbClr val="000000"/>
                </a:solidFill>
                <a:latin typeface="+mj-lt"/>
              </a:rPr>
              <a:t> </a:t>
            </a:r>
            <a:r>
              <a:rPr lang="en-US" b="1" dirty="0" err="1" smtClean="0">
                <a:solidFill>
                  <a:srgbClr val="000000"/>
                </a:solidFill>
                <a:latin typeface="+mj-lt"/>
              </a:rPr>
              <a:t>anlayışlı</a:t>
            </a:r>
            <a:r>
              <a:rPr lang="en-US" b="1" dirty="0" smtClean="0">
                <a:solidFill>
                  <a:srgbClr val="000000"/>
                </a:solidFill>
                <a:latin typeface="+mj-lt"/>
              </a:rPr>
              <a:t> </a:t>
            </a:r>
            <a:r>
              <a:rPr lang="en-US" b="1" dirty="0" err="1" smtClean="0">
                <a:solidFill>
                  <a:srgbClr val="000000"/>
                </a:solidFill>
                <a:latin typeface="+mj-lt"/>
              </a:rPr>
              <a:t>olmayı</a:t>
            </a:r>
            <a:r>
              <a:rPr lang="en-US" b="1" dirty="0" smtClean="0">
                <a:solidFill>
                  <a:srgbClr val="000000"/>
                </a:solidFill>
                <a:latin typeface="+mj-lt"/>
              </a:rPr>
              <a:t> </a:t>
            </a:r>
            <a:r>
              <a:rPr lang="en-US" b="1" dirty="0" err="1" smtClean="0">
                <a:solidFill>
                  <a:srgbClr val="000000"/>
                </a:solidFill>
                <a:latin typeface="+mj-lt"/>
              </a:rPr>
              <a:t>öğretir</a:t>
            </a:r>
            <a:r>
              <a:rPr lang="en-US" b="1" dirty="0" smtClean="0">
                <a:solidFill>
                  <a:srgbClr val="000000"/>
                </a:solidFill>
                <a:latin typeface="+mj-lt"/>
              </a:rPr>
              <a:t>.     </a:t>
            </a:r>
            <a:r>
              <a:rPr lang="en-US" sz="2000" b="1" dirty="0" smtClean="0">
                <a:solidFill>
                  <a:srgbClr val="000000"/>
                </a:solidFill>
                <a:latin typeface="+mj-lt"/>
              </a:rPr>
              <a:t>                         </a:t>
            </a:r>
            <a:r>
              <a:rPr lang="en-US" sz="2000" dirty="0" smtClean="0">
                <a:solidFill>
                  <a:srgbClr val="000000"/>
                </a:solidFill>
                <a:latin typeface="DejaVu Serif"/>
              </a:rPr>
              <a:t>          </a:t>
            </a:r>
            <a:endParaRPr lang="en-US" sz="2000" dirty="0">
              <a:solidFill>
                <a:srgbClr val="000000"/>
              </a:solidFill>
              <a:latin typeface="DejaVu Serif"/>
            </a:endParaRPr>
          </a:p>
        </p:txBody>
      </p:sp>
    </p:spTree>
    <p:extLst>
      <p:ext uri="{BB962C8B-B14F-4D97-AF65-F5344CB8AC3E}">
        <p14:creationId xmlns:p14="http://schemas.microsoft.com/office/powerpoint/2010/main" val="4142254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ÖNERİLER</a:t>
            </a:r>
            <a:endParaRPr lang="tr-TR" dirty="0">
              <a:solidFill>
                <a:srgbClr val="FF0000"/>
              </a:solidFill>
            </a:endParaRPr>
          </a:p>
        </p:txBody>
      </p:sp>
      <p:sp>
        <p:nvSpPr>
          <p:cNvPr id="4" name="TextBox 8"/>
          <p:cNvSpPr txBox="1">
            <a:spLocks noGrp="1"/>
          </p:cNvSpPr>
          <p:nvPr>
            <p:ph idx="1"/>
          </p:nvPr>
        </p:nvSpPr>
        <p:spPr>
          <a:xfrm>
            <a:off x="1620457" y="1173932"/>
            <a:ext cx="10384438" cy="3924151"/>
          </a:xfrm>
          <a:prstGeom prst="rect">
            <a:avLst/>
          </a:prstGeom>
        </p:spPr>
        <p:txBody>
          <a:bodyPr wrap="square" lIns="0" tIns="0" rIns="0" bIns="0" rtlCol="0" anchor="t">
            <a:spAutoFit/>
          </a:bodyPr>
          <a:lstStyle/>
          <a:p>
            <a:pPr>
              <a:lnSpc>
                <a:spcPts val="4620"/>
              </a:lnSpc>
            </a:pPr>
            <a:r>
              <a:rPr lang="en-US" sz="2000" b="1" dirty="0">
                <a:solidFill>
                  <a:srgbClr val="FF0000"/>
                </a:solidFill>
                <a:latin typeface="+mj-lt"/>
              </a:rPr>
              <a:t>Çocuğunuz </a:t>
            </a:r>
            <a:r>
              <a:rPr lang="en-US" sz="2000" b="1" dirty="0" err="1">
                <a:solidFill>
                  <a:srgbClr val="FF0000"/>
                </a:solidFill>
                <a:latin typeface="+mj-lt"/>
              </a:rPr>
              <a:t>bir</a:t>
            </a:r>
            <a:r>
              <a:rPr lang="en-US" sz="2000" b="1" dirty="0">
                <a:solidFill>
                  <a:srgbClr val="FF0000"/>
                </a:solidFill>
                <a:latin typeface="+mj-lt"/>
              </a:rPr>
              <a:t> problem </a:t>
            </a:r>
            <a:r>
              <a:rPr lang="en-US" sz="2000" b="1" dirty="0" err="1">
                <a:solidFill>
                  <a:srgbClr val="FF0000"/>
                </a:solidFill>
                <a:latin typeface="+mj-lt"/>
              </a:rPr>
              <a:t>ile</a:t>
            </a:r>
            <a:r>
              <a:rPr lang="en-US" sz="2000" b="1" dirty="0">
                <a:solidFill>
                  <a:srgbClr val="FF0000"/>
                </a:solidFill>
                <a:latin typeface="+mj-lt"/>
              </a:rPr>
              <a:t> </a:t>
            </a:r>
            <a:r>
              <a:rPr lang="en-US" sz="2000" b="1" dirty="0" err="1">
                <a:solidFill>
                  <a:srgbClr val="FF0000"/>
                </a:solidFill>
                <a:latin typeface="+mj-lt"/>
              </a:rPr>
              <a:t>karşılaştığında</a:t>
            </a:r>
            <a:r>
              <a:rPr lang="en-US" sz="2000" b="1" dirty="0">
                <a:solidFill>
                  <a:srgbClr val="FF0000"/>
                </a:solidFill>
                <a:latin typeface="+mj-lt"/>
              </a:rPr>
              <a:t> </a:t>
            </a:r>
            <a:r>
              <a:rPr lang="en-US" sz="2000" b="1" dirty="0" err="1">
                <a:solidFill>
                  <a:srgbClr val="FF0000"/>
                </a:solidFill>
                <a:latin typeface="+mj-lt"/>
              </a:rPr>
              <a:t>nasıl</a:t>
            </a:r>
            <a:r>
              <a:rPr lang="en-US" sz="2000" b="1" dirty="0">
                <a:solidFill>
                  <a:srgbClr val="FF0000"/>
                </a:solidFill>
                <a:latin typeface="+mj-lt"/>
              </a:rPr>
              <a:t> </a:t>
            </a:r>
            <a:r>
              <a:rPr lang="en-US" sz="2000" b="1" dirty="0" err="1">
                <a:solidFill>
                  <a:srgbClr val="FF0000"/>
                </a:solidFill>
                <a:latin typeface="+mj-lt"/>
              </a:rPr>
              <a:t>yardımcı</a:t>
            </a:r>
            <a:r>
              <a:rPr lang="en-US" sz="2000" b="1" dirty="0">
                <a:solidFill>
                  <a:srgbClr val="FF0000"/>
                </a:solidFill>
                <a:latin typeface="+mj-lt"/>
              </a:rPr>
              <a:t> </a:t>
            </a:r>
            <a:r>
              <a:rPr lang="en-US" sz="2000" b="1" dirty="0" err="1">
                <a:solidFill>
                  <a:srgbClr val="FF0000"/>
                </a:solidFill>
                <a:latin typeface="+mj-lt"/>
              </a:rPr>
              <a:t>olabilirsiniz</a:t>
            </a:r>
            <a:r>
              <a:rPr lang="en-US" sz="2000" b="1" dirty="0">
                <a:solidFill>
                  <a:srgbClr val="FF0000"/>
                </a:solidFill>
                <a:latin typeface="+mj-lt"/>
              </a:rPr>
              <a:t>?</a:t>
            </a:r>
          </a:p>
          <a:p>
            <a:pPr marL="712470" lvl="1" indent="-356235">
              <a:lnSpc>
                <a:spcPts val="4620"/>
              </a:lnSpc>
              <a:buFont typeface="Arial"/>
              <a:buChar char="•"/>
            </a:pPr>
            <a:r>
              <a:rPr lang="en-US" sz="2000" b="1" dirty="0" err="1">
                <a:solidFill>
                  <a:srgbClr val="000000"/>
                </a:solidFill>
                <a:latin typeface="+mj-lt"/>
              </a:rPr>
              <a:t>Çocuğunuzu</a:t>
            </a:r>
            <a:r>
              <a:rPr lang="en-US" sz="2000" b="1" dirty="0">
                <a:solidFill>
                  <a:srgbClr val="000000"/>
                </a:solidFill>
                <a:latin typeface="+mj-lt"/>
              </a:rPr>
              <a:t> </a:t>
            </a:r>
            <a:r>
              <a:rPr lang="en-US" sz="2000" b="1" dirty="0" err="1">
                <a:solidFill>
                  <a:srgbClr val="000000"/>
                </a:solidFill>
                <a:latin typeface="+mj-lt"/>
              </a:rPr>
              <a:t>bir</a:t>
            </a:r>
            <a:r>
              <a:rPr lang="en-US" sz="2000" b="1" dirty="0">
                <a:solidFill>
                  <a:srgbClr val="000000"/>
                </a:solidFill>
                <a:latin typeface="+mj-lt"/>
              </a:rPr>
              <a:t> problem </a:t>
            </a:r>
            <a:r>
              <a:rPr lang="en-US" sz="2000" b="1" dirty="0" err="1">
                <a:solidFill>
                  <a:srgbClr val="000000"/>
                </a:solidFill>
                <a:latin typeface="+mj-lt"/>
              </a:rPr>
              <a:t>anında</a:t>
            </a:r>
            <a:r>
              <a:rPr lang="en-US" sz="2000" b="1" dirty="0">
                <a:solidFill>
                  <a:srgbClr val="000000"/>
                </a:solidFill>
                <a:latin typeface="+mj-lt"/>
              </a:rPr>
              <a:t> </a:t>
            </a:r>
            <a:r>
              <a:rPr lang="en-US" sz="2000" b="1" dirty="0" err="1">
                <a:solidFill>
                  <a:srgbClr val="000000"/>
                </a:solidFill>
                <a:latin typeface="+mj-lt"/>
              </a:rPr>
              <a:t>mutlaka</a:t>
            </a:r>
            <a:r>
              <a:rPr lang="en-US" sz="2000" b="1" dirty="0">
                <a:solidFill>
                  <a:srgbClr val="000000"/>
                </a:solidFill>
                <a:latin typeface="+mj-lt"/>
              </a:rPr>
              <a:t> </a:t>
            </a:r>
            <a:r>
              <a:rPr lang="en-US" sz="2000" b="1" dirty="0" err="1">
                <a:solidFill>
                  <a:srgbClr val="000000"/>
                </a:solidFill>
                <a:latin typeface="+mj-lt"/>
              </a:rPr>
              <a:t>dinleyin</a:t>
            </a:r>
            <a:r>
              <a:rPr lang="en-US" sz="2000" b="1" dirty="0">
                <a:solidFill>
                  <a:srgbClr val="000000"/>
                </a:solidFill>
                <a:latin typeface="+mj-lt"/>
              </a:rPr>
              <a:t> </a:t>
            </a:r>
            <a:r>
              <a:rPr lang="en-US" sz="2000" b="1" dirty="0" err="1">
                <a:solidFill>
                  <a:srgbClr val="000000"/>
                </a:solidFill>
                <a:latin typeface="+mj-lt"/>
              </a:rPr>
              <a:t>ve</a:t>
            </a:r>
            <a:r>
              <a:rPr lang="en-US" sz="2000" b="1" dirty="0">
                <a:solidFill>
                  <a:srgbClr val="000000"/>
                </a:solidFill>
                <a:latin typeface="+mj-lt"/>
              </a:rPr>
              <a:t> </a:t>
            </a:r>
            <a:r>
              <a:rPr lang="en-US" sz="2000" b="1" dirty="0" err="1">
                <a:solidFill>
                  <a:srgbClr val="000000"/>
                </a:solidFill>
                <a:latin typeface="+mj-lt"/>
              </a:rPr>
              <a:t>onun</a:t>
            </a:r>
            <a:r>
              <a:rPr lang="en-US" sz="2000" b="1" dirty="0">
                <a:solidFill>
                  <a:srgbClr val="000000"/>
                </a:solidFill>
                <a:latin typeface="+mj-lt"/>
              </a:rPr>
              <a:t> </a:t>
            </a:r>
            <a:r>
              <a:rPr lang="en-US" sz="2000" b="1" dirty="0" err="1">
                <a:solidFill>
                  <a:srgbClr val="000000"/>
                </a:solidFill>
                <a:latin typeface="+mj-lt"/>
              </a:rPr>
              <a:t>ihtiyaçlarını</a:t>
            </a:r>
            <a:r>
              <a:rPr lang="en-US" sz="2000" b="1" dirty="0">
                <a:solidFill>
                  <a:srgbClr val="000000"/>
                </a:solidFill>
                <a:latin typeface="+mj-lt"/>
              </a:rPr>
              <a:t>, </a:t>
            </a:r>
            <a:r>
              <a:rPr lang="en-US" sz="2000" b="1" dirty="0" err="1">
                <a:solidFill>
                  <a:srgbClr val="000000"/>
                </a:solidFill>
                <a:latin typeface="+mj-lt"/>
              </a:rPr>
              <a:t>isteklerini</a:t>
            </a:r>
            <a:r>
              <a:rPr lang="en-US" sz="2000" b="1" dirty="0">
                <a:solidFill>
                  <a:srgbClr val="000000"/>
                </a:solidFill>
                <a:latin typeface="+mj-lt"/>
              </a:rPr>
              <a:t> </a:t>
            </a:r>
            <a:r>
              <a:rPr lang="en-US" sz="2000" b="1" dirty="0" err="1">
                <a:solidFill>
                  <a:srgbClr val="000000"/>
                </a:solidFill>
                <a:latin typeface="+mj-lt"/>
              </a:rPr>
              <a:t>anlamaya</a:t>
            </a:r>
            <a:r>
              <a:rPr lang="en-US" sz="2000" b="1" dirty="0">
                <a:solidFill>
                  <a:srgbClr val="000000"/>
                </a:solidFill>
                <a:latin typeface="+mj-lt"/>
              </a:rPr>
              <a:t> </a:t>
            </a:r>
            <a:r>
              <a:rPr lang="en-US" sz="2000" b="1" dirty="0" err="1">
                <a:solidFill>
                  <a:srgbClr val="000000"/>
                </a:solidFill>
                <a:latin typeface="+mj-lt"/>
              </a:rPr>
              <a:t>çalışın</a:t>
            </a:r>
            <a:r>
              <a:rPr lang="en-US" sz="2000" b="1" dirty="0">
                <a:solidFill>
                  <a:srgbClr val="000000"/>
                </a:solidFill>
                <a:latin typeface="+mj-lt"/>
              </a:rPr>
              <a:t>. </a:t>
            </a:r>
          </a:p>
          <a:p>
            <a:pPr marL="712470" lvl="1" indent="-356235">
              <a:lnSpc>
                <a:spcPts val="4620"/>
              </a:lnSpc>
              <a:buFont typeface="Arial"/>
              <a:buChar char="•"/>
            </a:pPr>
            <a:r>
              <a:rPr lang="en-US" sz="2000" b="1" dirty="0" err="1">
                <a:solidFill>
                  <a:srgbClr val="000000"/>
                </a:solidFill>
                <a:latin typeface="+mj-lt"/>
              </a:rPr>
              <a:t>Çocuğunuza</a:t>
            </a:r>
            <a:r>
              <a:rPr lang="en-US" sz="2000" b="1" dirty="0">
                <a:solidFill>
                  <a:srgbClr val="000000"/>
                </a:solidFill>
                <a:latin typeface="+mj-lt"/>
              </a:rPr>
              <a:t> </a:t>
            </a:r>
            <a:r>
              <a:rPr lang="en-US" sz="2000" b="1" dirty="0" err="1">
                <a:solidFill>
                  <a:srgbClr val="000000"/>
                </a:solidFill>
                <a:latin typeface="+mj-lt"/>
              </a:rPr>
              <a:t>onu</a:t>
            </a:r>
            <a:r>
              <a:rPr lang="en-US" sz="2000" b="1" dirty="0">
                <a:solidFill>
                  <a:srgbClr val="000000"/>
                </a:solidFill>
                <a:latin typeface="+mj-lt"/>
              </a:rPr>
              <a:t> </a:t>
            </a:r>
            <a:r>
              <a:rPr lang="en-US" sz="2000" b="1" dirty="0" err="1">
                <a:solidFill>
                  <a:srgbClr val="000000"/>
                </a:solidFill>
                <a:latin typeface="+mj-lt"/>
              </a:rPr>
              <a:t>anladığınızı</a:t>
            </a:r>
            <a:r>
              <a:rPr lang="en-US" sz="2000" b="1" dirty="0">
                <a:solidFill>
                  <a:srgbClr val="000000"/>
                </a:solidFill>
                <a:latin typeface="+mj-lt"/>
              </a:rPr>
              <a:t> </a:t>
            </a:r>
            <a:r>
              <a:rPr lang="en-US" sz="2000" b="1" dirty="0" err="1">
                <a:solidFill>
                  <a:srgbClr val="000000"/>
                </a:solidFill>
                <a:latin typeface="+mj-lt"/>
              </a:rPr>
              <a:t>belirtin</a:t>
            </a:r>
            <a:r>
              <a:rPr lang="en-US" sz="2000" b="1" dirty="0">
                <a:solidFill>
                  <a:srgbClr val="000000"/>
                </a:solidFill>
                <a:latin typeface="+mj-lt"/>
              </a:rPr>
              <a:t>, </a:t>
            </a:r>
            <a:r>
              <a:rPr lang="en-US" sz="2000" b="1" dirty="0" err="1">
                <a:solidFill>
                  <a:srgbClr val="000000"/>
                </a:solidFill>
                <a:latin typeface="+mj-lt"/>
              </a:rPr>
              <a:t>onun</a:t>
            </a:r>
            <a:r>
              <a:rPr lang="en-US" sz="2000" b="1" dirty="0">
                <a:solidFill>
                  <a:srgbClr val="000000"/>
                </a:solidFill>
                <a:latin typeface="+mj-lt"/>
              </a:rPr>
              <a:t> </a:t>
            </a:r>
            <a:r>
              <a:rPr lang="en-US" sz="2000" b="1" dirty="0" err="1">
                <a:solidFill>
                  <a:srgbClr val="000000"/>
                </a:solidFill>
                <a:latin typeface="+mj-lt"/>
              </a:rPr>
              <a:t>düşüncelerini</a:t>
            </a:r>
            <a:r>
              <a:rPr lang="en-US" sz="2000" b="1" dirty="0">
                <a:solidFill>
                  <a:srgbClr val="000000"/>
                </a:solidFill>
                <a:latin typeface="+mj-lt"/>
              </a:rPr>
              <a:t> </a:t>
            </a:r>
            <a:r>
              <a:rPr lang="en-US" sz="2000" b="1" dirty="0" err="1">
                <a:solidFill>
                  <a:srgbClr val="000000"/>
                </a:solidFill>
                <a:latin typeface="+mj-lt"/>
              </a:rPr>
              <a:t>özetleyerek</a:t>
            </a:r>
            <a:r>
              <a:rPr lang="en-US" sz="2000" b="1" dirty="0">
                <a:solidFill>
                  <a:srgbClr val="000000"/>
                </a:solidFill>
                <a:latin typeface="+mj-lt"/>
              </a:rPr>
              <a:t> </a:t>
            </a:r>
            <a:r>
              <a:rPr lang="en-US" sz="2000" b="1" dirty="0" err="1">
                <a:solidFill>
                  <a:srgbClr val="000000"/>
                </a:solidFill>
                <a:latin typeface="+mj-lt"/>
              </a:rPr>
              <a:t>doğru</a:t>
            </a:r>
            <a:r>
              <a:rPr lang="en-US" sz="2000" b="1" dirty="0">
                <a:solidFill>
                  <a:srgbClr val="000000"/>
                </a:solidFill>
                <a:latin typeface="+mj-lt"/>
              </a:rPr>
              <a:t> </a:t>
            </a:r>
            <a:r>
              <a:rPr lang="en-US" sz="2000" b="1" dirty="0" err="1">
                <a:solidFill>
                  <a:srgbClr val="000000"/>
                </a:solidFill>
                <a:latin typeface="+mj-lt"/>
              </a:rPr>
              <a:t>anlayıp</a:t>
            </a:r>
            <a:r>
              <a:rPr lang="en-US" sz="2000" b="1" dirty="0">
                <a:solidFill>
                  <a:srgbClr val="000000"/>
                </a:solidFill>
                <a:latin typeface="+mj-lt"/>
              </a:rPr>
              <a:t> </a:t>
            </a:r>
            <a:r>
              <a:rPr lang="en-US" sz="2000" b="1" dirty="0" err="1">
                <a:solidFill>
                  <a:srgbClr val="000000"/>
                </a:solidFill>
                <a:latin typeface="+mj-lt"/>
              </a:rPr>
              <a:t>anlamadığınızı</a:t>
            </a:r>
            <a:r>
              <a:rPr lang="en-US" sz="2000" b="1" dirty="0">
                <a:solidFill>
                  <a:srgbClr val="000000"/>
                </a:solidFill>
                <a:latin typeface="+mj-lt"/>
              </a:rPr>
              <a:t> </a:t>
            </a:r>
            <a:r>
              <a:rPr lang="en-US" sz="2000" b="1" dirty="0" err="1">
                <a:solidFill>
                  <a:srgbClr val="000000"/>
                </a:solidFill>
                <a:latin typeface="+mj-lt"/>
              </a:rPr>
              <a:t>ona</a:t>
            </a:r>
            <a:r>
              <a:rPr lang="en-US" sz="2000" b="1" dirty="0">
                <a:solidFill>
                  <a:srgbClr val="000000"/>
                </a:solidFill>
                <a:latin typeface="+mj-lt"/>
              </a:rPr>
              <a:t> </a:t>
            </a:r>
            <a:r>
              <a:rPr lang="en-US" sz="2000" b="1" dirty="0" err="1">
                <a:solidFill>
                  <a:srgbClr val="000000"/>
                </a:solidFill>
                <a:latin typeface="+mj-lt"/>
              </a:rPr>
              <a:t>gösterin</a:t>
            </a:r>
            <a:r>
              <a:rPr lang="en-US" sz="2000" b="1" dirty="0">
                <a:solidFill>
                  <a:srgbClr val="000000"/>
                </a:solidFill>
                <a:latin typeface="+mj-lt"/>
              </a:rPr>
              <a:t>. </a:t>
            </a:r>
          </a:p>
          <a:p>
            <a:pPr marL="712470" lvl="1" indent="-356235">
              <a:lnSpc>
                <a:spcPts val="4620"/>
              </a:lnSpc>
              <a:buFont typeface="Arial"/>
              <a:buChar char="•"/>
            </a:pPr>
            <a:r>
              <a:rPr lang="en-US" sz="2000" b="1" dirty="0">
                <a:solidFill>
                  <a:srgbClr val="000000"/>
                </a:solidFill>
                <a:latin typeface="+mj-lt"/>
              </a:rPr>
              <a:t>Problem </a:t>
            </a:r>
            <a:r>
              <a:rPr lang="en-US" sz="2000" b="1" dirty="0" err="1">
                <a:solidFill>
                  <a:srgbClr val="000000"/>
                </a:solidFill>
                <a:latin typeface="+mj-lt"/>
              </a:rPr>
              <a:t>hakkında</a:t>
            </a:r>
            <a:r>
              <a:rPr lang="en-US" sz="2000" b="1" dirty="0">
                <a:solidFill>
                  <a:srgbClr val="000000"/>
                </a:solidFill>
                <a:latin typeface="+mj-lt"/>
              </a:rPr>
              <a:t> </a:t>
            </a:r>
            <a:r>
              <a:rPr lang="en-US" sz="2000" b="1" dirty="0" err="1">
                <a:solidFill>
                  <a:srgbClr val="000000"/>
                </a:solidFill>
                <a:latin typeface="+mj-lt"/>
              </a:rPr>
              <a:t>kendi</a:t>
            </a:r>
            <a:r>
              <a:rPr lang="en-US" sz="2000" b="1" dirty="0">
                <a:solidFill>
                  <a:srgbClr val="000000"/>
                </a:solidFill>
                <a:latin typeface="+mj-lt"/>
              </a:rPr>
              <a:t> </a:t>
            </a:r>
            <a:r>
              <a:rPr lang="en-US" sz="2000" b="1" dirty="0" err="1">
                <a:solidFill>
                  <a:srgbClr val="000000"/>
                </a:solidFill>
                <a:latin typeface="+mj-lt"/>
              </a:rPr>
              <a:t>düşüncelerinizi</a:t>
            </a:r>
            <a:r>
              <a:rPr lang="en-US" sz="2000" b="1" dirty="0">
                <a:solidFill>
                  <a:srgbClr val="000000"/>
                </a:solidFill>
                <a:latin typeface="+mj-lt"/>
              </a:rPr>
              <a:t> </a:t>
            </a:r>
            <a:r>
              <a:rPr lang="en-US" sz="2000" b="1" dirty="0" err="1">
                <a:solidFill>
                  <a:srgbClr val="000000"/>
                </a:solidFill>
                <a:latin typeface="+mj-lt"/>
              </a:rPr>
              <a:t>çocuğunuza</a:t>
            </a:r>
            <a:r>
              <a:rPr lang="en-US" sz="2000" b="1" dirty="0">
                <a:solidFill>
                  <a:srgbClr val="000000"/>
                </a:solidFill>
                <a:latin typeface="+mj-lt"/>
              </a:rPr>
              <a:t> </a:t>
            </a:r>
            <a:r>
              <a:rPr lang="en-US" sz="2000" b="1" dirty="0" err="1">
                <a:solidFill>
                  <a:srgbClr val="000000"/>
                </a:solidFill>
                <a:latin typeface="+mj-lt"/>
              </a:rPr>
              <a:t>belirtin</a:t>
            </a:r>
            <a:r>
              <a:rPr lang="en-US" sz="2000" b="1" dirty="0">
                <a:solidFill>
                  <a:srgbClr val="000000"/>
                </a:solidFill>
                <a:latin typeface="+mj-lt"/>
              </a:rPr>
              <a:t>.                                     </a:t>
            </a:r>
          </a:p>
        </p:txBody>
      </p:sp>
      <p:sp>
        <p:nvSpPr>
          <p:cNvPr id="6" name="Slayt Numarası Yer Tutucusu 5"/>
          <p:cNvSpPr>
            <a:spLocks noGrp="1"/>
          </p:cNvSpPr>
          <p:nvPr>
            <p:ph type="sldNum" sz="quarter" idx="12"/>
          </p:nvPr>
        </p:nvSpPr>
        <p:spPr/>
        <p:txBody>
          <a:bodyPr/>
          <a:lstStyle/>
          <a:p>
            <a:fld id="{D15727CA-7C08-4435-ABBF-E0ED1CBB6156}" type="slidenum">
              <a:rPr lang="tr-TR" smtClean="0"/>
              <a:t>14</a:t>
            </a:fld>
            <a:endParaRPr lang="tr-TR"/>
          </a:p>
        </p:txBody>
      </p:sp>
    </p:spTree>
    <p:extLst>
      <p:ext uri="{BB962C8B-B14F-4D97-AF65-F5344CB8AC3E}">
        <p14:creationId xmlns:p14="http://schemas.microsoft.com/office/powerpoint/2010/main" val="1545849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srgbClr val="FF0000"/>
                </a:solidFill>
              </a:rPr>
              <a:t>ÖNERİLER</a:t>
            </a:r>
            <a:endParaRPr lang="tr-TR" dirty="0"/>
          </a:p>
        </p:txBody>
      </p:sp>
      <p:sp>
        <p:nvSpPr>
          <p:cNvPr id="4" name="TextBox 8"/>
          <p:cNvSpPr txBox="1">
            <a:spLocks noGrp="1"/>
          </p:cNvSpPr>
          <p:nvPr>
            <p:ph idx="1"/>
          </p:nvPr>
        </p:nvSpPr>
        <p:spPr>
          <a:xfrm>
            <a:off x="1937441" y="1264554"/>
            <a:ext cx="8906267" cy="3838936"/>
          </a:xfrm>
          <a:prstGeom prst="rect">
            <a:avLst/>
          </a:prstGeom>
        </p:spPr>
        <p:txBody>
          <a:bodyPr wrap="square" lIns="0" tIns="0" rIns="0" bIns="0" rtlCol="0" anchor="t">
            <a:spAutoFit/>
          </a:bodyPr>
          <a:lstStyle/>
          <a:p>
            <a:pPr>
              <a:lnSpc>
                <a:spcPts val="4620"/>
              </a:lnSpc>
            </a:pPr>
            <a:r>
              <a:rPr lang="en-US" sz="2000" b="1" dirty="0">
                <a:solidFill>
                  <a:srgbClr val="FF0000"/>
                </a:solidFill>
                <a:latin typeface="+mj-lt"/>
                <a:ea typeface="DejaVu Serif" panose="020B0604020202020204" charset="0"/>
                <a:cs typeface="DejaVu Serif" panose="020B0604020202020204" charset="0"/>
              </a:rPr>
              <a:t>Çocuğunuz </a:t>
            </a:r>
            <a:r>
              <a:rPr lang="en-US" sz="2000" b="1" dirty="0" err="1">
                <a:solidFill>
                  <a:srgbClr val="FF0000"/>
                </a:solidFill>
                <a:latin typeface="+mj-lt"/>
                <a:ea typeface="DejaVu Serif" panose="020B0604020202020204" charset="0"/>
                <a:cs typeface="DejaVu Serif" panose="020B0604020202020204" charset="0"/>
              </a:rPr>
              <a:t>bir</a:t>
            </a:r>
            <a:r>
              <a:rPr lang="en-US" sz="2000" b="1" dirty="0">
                <a:solidFill>
                  <a:srgbClr val="FF0000"/>
                </a:solidFill>
                <a:latin typeface="+mj-lt"/>
                <a:ea typeface="DejaVu Serif" panose="020B0604020202020204" charset="0"/>
                <a:cs typeface="DejaVu Serif" panose="020B0604020202020204" charset="0"/>
              </a:rPr>
              <a:t> problem </a:t>
            </a:r>
            <a:r>
              <a:rPr lang="en-US" sz="2000" b="1" dirty="0" err="1">
                <a:solidFill>
                  <a:srgbClr val="FF0000"/>
                </a:solidFill>
                <a:latin typeface="+mj-lt"/>
                <a:ea typeface="DejaVu Serif" panose="020B0604020202020204" charset="0"/>
                <a:cs typeface="DejaVu Serif" panose="020B0604020202020204" charset="0"/>
              </a:rPr>
              <a:t>ile</a:t>
            </a:r>
            <a:r>
              <a:rPr lang="en-US" sz="2000" b="1" dirty="0">
                <a:solidFill>
                  <a:srgbClr val="FF0000"/>
                </a:solidFill>
                <a:latin typeface="+mj-lt"/>
                <a:ea typeface="DejaVu Serif" panose="020B0604020202020204" charset="0"/>
                <a:cs typeface="DejaVu Serif" panose="020B0604020202020204" charset="0"/>
              </a:rPr>
              <a:t> </a:t>
            </a:r>
            <a:r>
              <a:rPr lang="en-US" sz="2000" b="1" dirty="0" err="1">
                <a:solidFill>
                  <a:srgbClr val="FF0000"/>
                </a:solidFill>
                <a:latin typeface="+mj-lt"/>
                <a:ea typeface="DejaVu Serif" panose="020B0604020202020204" charset="0"/>
                <a:cs typeface="DejaVu Serif" panose="020B0604020202020204" charset="0"/>
              </a:rPr>
              <a:t>karşılaştığında</a:t>
            </a:r>
            <a:r>
              <a:rPr lang="en-US" sz="2000" b="1" dirty="0">
                <a:solidFill>
                  <a:srgbClr val="FF0000"/>
                </a:solidFill>
                <a:latin typeface="+mj-lt"/>
                <a:ea typeface="DejaVu Serif" panose="020B0604020202020204" charset="0"/>
                <a:cs typeface="DejaVu Serif" panose="020B0604020202020204" charset="0"/>
              </a:rPr>
              <a:t> </a:t>
            </a:r>
            <a:r>
              <a:rPr lang="en-US" sz="2000" b="1" dirty="0" err="1">
                <a:solidFill>
                  <a:srgbClr val="FF0000"/>
                </a:solidFill>
                <a:latin typeface="+mj-lt"/>
                <a:ea typeface="DejaVu Serif" panose="020B0604020202020204" charset="0"/>
                <a:cs typeface="DejaVu Serif" panose="020B0604020202020204" charset="0"/>
              </a:rPr>
              <a:t>nasıl</a:t>
            </a:r>
            <a:r>
              <a:rPr lang="en-US" sz="2000" b="1" dirty="0">
                <a:solidFill>
                  <a:srgbClr val="FF0000"/>
                </a:solidFill>
                <a:latin typeface="+mj-lt"/>
                <a:ea typeface="DejaVu Serif" panose="020B0604020202020204" charset="0"/>
                <a:cs typeface="DejaVu Serif" panose="020B0604020202020204" charset="0"/>
              </a:rPr>
              <a:t> </a:t>
            </a:r>
            <a:r>
              <a:rPr lang="en-US" sz="2000" b="1" dirty="0" err="1">
                <a:solidFill>
                  <a:srgbClr val="FF0000"/>
                </a:solidFill>
                <a:latin typeface="+mj-lt"/>
                <a:ea typeface="DejaVu Serif" panose="020B0604020202020204" charset="0"/>
                <a:cs typeface="DejaVu Serif" panose="020B0604020202020204" charset="0"/>
              </a:rPr>
              <a:t>yardımcı</a:t>
            </a:r>
            <a:r>
              <a:rPr lang="en-US" sz="2000" b="1" dirty="0">
                <a:solidFill>
                  <a:srgbClr val="FF0000"/>
                </a:solidFill>
                <a:latin typeface="+mj-lt"/>
                <a:ea typeface="DejaVu Serif" panose="020B0604020202020204" charset="0"/>
                <a:cs typeface="DejaVu Serif" panose="020B0604020202020204" charset="0"/>
              </a:rPr>
              <a:t> </a:t>
            </a:r>
            <a:r>
              <a:rPr lang="en-US" sz="2000" b="1" dirty="0" err="1">
                <a:solidFill>
                  <a:srgbClr val="FF0000"/>
                </a:solidFill>
                <a:latin typeface="+mj-lt"/>
                <a:ea typeface="DejaVu Serif" panose="020B0604020202020204" charset="0"/>
                <a:cs typeface="DejaVu Serif" panose="020B0604020202020204" charset="0"/>
              </a:rPr>
              <a:t>olabilirsiniz</a:t>
            </a:r>
            <a:r>
              <a:rPr lang="en-US" sz="2000" b="1" dirty="0">
                <a:solidFill>
                  <a:srgbClr val="FF0000"/>
                </a:solidFill>
                <a:latin typeface="+mj-lt"/>
                <a:ea typeface="DejaVu Serif" panose="020B0604020202020204" charset="0"/>
                <a:cs typeface="DejaVu Serif" panose="020B0604020202020204" charset="0"/>
              </a:rPr>
              <a:t>?</a:t>
            </a:r>
          </a:p>
          <a:p>
            <a:pPr marL="712470" lvl="1" indent="-356235">
              <a:lnSpc>
                <a:spcPts val="4620"/>
              </a:lnSpc>
              <a:buFont typeface="Arial"/>
              <a:buChar char="•"/>
            </a:pPr>
            <a:r>
              <a:rPr lang="en-US" sz="2000" b="1" dirty="0" err="1">
                <a:solidFill>
                  <a:srgbClr val="000000"/>
                </a:solidFill>
                <a:latin typeface="+mj-lt"/>
                <a:ea typeface="DejaVu Serif" panose="020B0604020202020204" charset="0"/>
                <a:cs typeface="DejaVu Serif" panose="020B0604020202020204" charset="0"/>
              </a:rPr>
              <a:t>Çocuğunuzla</a:t>
            </a:r>
            <a:r>
              <a:rPr lang="en-US" sz="2000" b="1" dirty="0">
                <a:solidFill>
                  <a:srgbClr val="000000"/>
                </a:solidFill>
                <a:latin typeface="+mj-lt"/>
                <a:ea typeface="DejaVu Serif" panose="020B0604020202020204" charset="0"/>
                <a:cs typeface="DejaVu Serif" panose="020B0604020202020204" charset="0"/>
              </a:rPr>
              <a:t> </a:t>
            </a:r>
            <a:r>
              <a:rPr lang="en-US" sz="2000" b="1" dirty="0" err="1">
                <a:solidFill>
                  <a:srgbClr val="000000"/>
                </a:solidFill>
                <a:latin typeface="+mj-lt"/>
                <a:ea typeface="DejaVu Serif" panose="020B0604020202020204" charset="0"/>
                <a:cs typeface="DejaVu Serif" panose="020B0604020202020204" charset="0"/>
              </a:rPr>
              <a:t>beraber</a:t>
            </a:r>
            <a:r>
              <a:rPr lang="en-US" sz="2000" b="1" dirty="0">
                <a:solidFill>
                  <a:srgbClr val="000000"/>
                </a:solidFill>
                <a:latin typeface="+mj-lt"/>
                <a:ea typeface="DejaVu Serif" panose="020B0604020202020204" charset="0"/>
                <a:cs typeface="DejaVu Serif" panose="020B0604020202020204" charset="0"/>
              </a:rPr>
              <a:t> </a:t>
            </a:r>
            <a:r>
              <a:rPr lang="en-US" sz="2000" b="1" dirty="0" err="1">
                <a:solidFill>
                  <a:srgbClr val="000000"/>
                </a:solidFill>
                <a:latin typeface="+mj-lt"/>
                <a:ea typeface="DejaVu Serif" panose="020B0604020202020204" charset="0"/>
                <a:cs typeface="DejaVu Serif" panose="020B0604020202020204" charset="0"/>
              </a:rPr>
              <a:t>düşünerek</a:t>
            </a:r>
            <a:r>
              <a:rPr lang="en-US" sz="2000" b="1" dirty="0">
                <a:solidFill>
                  <a:srgbClr val="000000"/>
                </a:solidFill>
                <a:latin typeface="+mj-lt"/>
                <a:ea typeface="DejaVu Serif" panose="020B0604020202020204" charset="0"/>
                <a:cs typeface="DejaVu Serif" panose="020B0604020202020204" charset="0"/>
              </a:rPr>
              <a:t> </a:t>
            </a:r>
            <a:r>
              <a:rPr lang="en-US" sz="2000" b="1" dirty="0" err="1">
                <a:solidFill>
                  <a:srgbClr val="000000"/>
                </a:solidFill>
                <a:latin typeface="+mj-lt"/>
                <a:ea typeface="DejaVu Serif" panose="020B0604020202020204" charset="0"/>
                <a:cs typeface="DejaVu Serif" panose="020B0604020202020204" charset="0"/>
              </a:rPr>
              <a:t>çözüm</a:t>
            </a:r>
            <a:r>
              <a:rPr lang="en-US" sz="2000" b="1" dirty="0">
                <a:solidFill>
                  <a:srgbClr val="000000"/>
                </a:solidFill>
                <a:latin typeface="+mj-lt"/>
                <a:ea typeface="DejaVu Serif" panose="020B0604020202020204" charset="0"/>
                <a:cs typeface="DejaVu Serif" panose="020B0604020202020204" charset="0"/>
              </a:rPr>
              <a:t> </a:t>
            </a:r>
            <a:r>
              <a:rPr lang="en-US" sz="2000" b="1" dirty="0" err="1">
                <a:solidFill>
                  <a:srgbClr val="000000"/>
                </a:solidFill>
                <a:latin typeface="+mj-lt"/>
                <a:ea typeface="DejaVu Serif" panose="020B0604020202020204" charset="0"/>
                <a:cs typeface="DejaVu Serif" panose="020B0604020202020204" charset="0"/>
              </a:rPr>
              <a:t>önerileri</a:t>
            </a:r>
            <a:r>
              <a:rPr lang="en-US" sz="2000" b="1" dirty="0">
                <a:solidFill>
                  <a:srgbClr val="000000"/>
                </a:solidFill>
                <a:latin typeface="+mj-lt"/>
                <a:ea typeface="DejaVu Serif" panose="020B0604020202020204" charset="0"/>
                <a:cs typeface="DejaVu Serif" panose="020B0604020202020204" charset="0"/>
              </a:rPr>
              <a:t> </a:t>
            </a:r>
            <a:r>
              <a:rPr lang="en-US" sz="2000" b="1" dirty="0" err="1">
                <a:solidFill>
                  <a:srgbClr val="000000"/>
                </a:solidFill>
                <a:latin typeface="+mj-lt"/>
                <a:ea typeface="DejaVu Serif" panose="020B0604020202020204" charset="0"/>
                <a:cs typeface="DejaVu Serif" panose="020B0604020202020204" charset="0"/>
              </a:rPr>
              <a:t>bulmaya</a:t>
            </a:r>
            <a:r>
              <a:rPr lang="en-US" sz="2000" b="1" dirty="0">
                <a:solidFill>
                  <a:srgbClr val="000000"/>
                </a:solidFill>
                <a:latin typeface="+mj-lt"/>
                <a:ea typeface="DejaVu Serif" panose="020B0604020202020204" charset="0"/>
                <a:cs typeface="DejaVu Serif" panose="020B0604020202020204" charset="0"/>
              </a:rPr>
              <a:t> </a:t>
            </a:r>
            <a:r>
              <a:rPr lang="en-US" sz="2000" b="1" dirty="0" err="1">
                <a:solidFill>
                  <a:srgbClr val="000000"/>
                </a:solidFill>
                <a:latin typeface="+mj-lt"/>
                <a:ea typeface="DejaVu Serif" panose="020B0604020202020204" charset="0"/>
                <a:cs typeface="DejaVu Serif" panose="020B0604020202020204" charset="0"/>
              </a:rPr>
              <a:t>çalışın</a:t>
            </a:r>
            <a:r>
              <a:rPr lang="en-US" sz="2000" b="1" dirty="0">
                <a:solidFill>
                  <a:srgbClr val="000000"/>
                </a:solidFill>
                <a:latin typeface="+mj-lt"/>
                <a:ea typeface="DejaVu Serif" panose="020B0604020202020204" charset="0"/>
                <a:cs typeface="DejaVu Serif" panose="020B0604020202020204" charset="0"/>
              </a:rPr>
              <a:t>. </a:t>
            </a:r>
          </a:p>
          <a:p>
            <a:pPr marL="712470" lvl="1" indent="-356235">
              <a:lnSpc>
                <a:spcPts val="4620"/>
              </a:lnSpc>
              <a:buFont typeface="Arial"/>
              <a:buChar char="•"/>
            </a:pPr>
            <a:r>
              <a:rPr lang="en-US" sz="2000" b="1" dirty="0" err="1">
                <a:solidFill>
                  <a:srgbClr val="000000"/>
                </a:solidFill>
                <a:latin typeface="+mj-lt"/>
                <a:ea typeface="DejaVu Serif" panose="020B0604020202020204" charset="0"/>
                <a:cs typeface="DejaVu Serif" panose="020B0604020202020204" charset="0"/>
              </a:rPr>
              <a:t>Birlikte</a:t>
            </a:r>
            <a:r>
              <a:rPr lang="en-US" sz="2000" b="1" dirty="0">
                <a:solidFill>
                  <a:srgbClr val="000000"/>
                </a:solidFill>
                <a:latin typeface="+mj-lt"/>
                <a:ea typeface="DejaVu Serif" panose="020B0604020202020204" charset="0"/>
                <a:cs typeface="DejaVu Serif" panose="020B0604020202020204" charset="0"/>
              </a:rPr>
              <a:t> </a:t>
            </a:r>
            <a:r>
              <a:rPr lang="en-US" sz="2000" b="1" dirty="0" err="1">
                <a:solidFill>
                  <a:srgbClr val="000000"/>
                </a:solidFill>
                <a:latin typeface="+mj-lt"/>
                <a:ea typeface="DejaVu Serif" panose="020B0604020202020204" charset="0"/>
                <a:cs typeface="DejaVu Serif" panose="020B0604020202020204" charset="0"/>
              </a:rPr>
              <a:t>bulduğunuz</a:t>
            </a:r>
            <a:r>
              <a:rPr lang="en-US" sz="2000" b="1" dirty="0">
                <a:solidFill>
                  <a:srgbClr val="000000"/>
                </a:solidFill>
                <a:latin typeface="+mj-lt"/>
                <a:ea typeface="DejaVu Serif" panose="020B0604020202020204" charset="0"/>
                <a:cs typeface="DejaVu Serif" panose="020B0604020202020204" charset="0"/>
              </a:rPr>
              <a:t> </a:t>
            </a:r>
            <a:r>
              <a:rPr lang="en-US" sz="2000" b="1" dirty="0" err="1">
                <a:solidFill>
                  <a:srgbClr val="000000"/>
                </a:solidFill>
                <a:latin typeface="+mj-lt"/>
                <a:ea typeface="DejaVu Serif" panose="020B0604020202020204" charset="0"/>
                <a:cs typeface="DejaVu Serif" panose="020B0604020202020204" charset="0"/>
              </a:rPr>
              <a:t>tüm</a:t>
            </a:r>
            <a:r>
              <a:rPr lang="en-US" sz="2000" b="1" dirty="0">
                <a:solidFill>
                  <a:srgbClr val="000000"/>
                </a:solidFill>
                <a:latin typeface="+mj-lt"/>
                <a:ea typeface="DejaVu Serif" panose="020B0604020202020204" charset="0"/>
                <a:cs typeface="DejaVu Serif" panose="020B0604020202020204" charset="0"/>
              </a:rPr>
              <a:t> </a:t>
            </a:r>
            <a:r>
              <a:rPr lang="en-US" sz="2000" b="1" dirty="0" err="1">
                <a:solidFill>
                  <a:srgbClr val="000000"/>
                </a:solidFill>
                <a:latin typeface="+mj-lt"/>
                <a:ea typeface="DejaVu Serif" panose="020B0604020202020204" charset="0"/>
                <a:cs typeface="DejaVu Serif" panose="020B0604020202020204" charset="0"/>
              </a:rPr>
              <a:t>fikirleri</a:t>
            </a:r>
            <a:r>
              <a:rPr lang="en-US" sz="2000" b="1" dirty="0">
                <a:solidFill>
                  <a:srgbClr val="000000"/>
                </a:solidFill>
                <a:latin typeface="+mj-lt"/>
                <a:ea typeface="DejaVu Serif" panose="020B0604020202020204" charset="0"/>
                <a:cs typeface="DejaVu Serif" panose="020B0604020202020204" charset="0"/>
              </a:rPr>
              <a:t> not </a:t>
            </a:r>
            <a:r>
              <a:rPr lang="en-US" sz="2000" b="1" dirty="0" err="1">
                <a:solidFill>
                  <a:srgbClr val="000000"/>
                </a:solidFill>
                <a:latin typeface="+mj-lt"/>
                <a:ea typeface="DejaVu Serif" panose="020B0604020202020204" charset="0"/>
                <a:cs typeface="DejaVu Serif" panose="020B0604020202020204" charset="0"/>
              </a:rPr>
              <a:t>ederek</a:t>
            </a:r>
            <a:r>
              <a:rPr lang="en-US" sz="2000" b="1" dirty="0">
                <a:solidFill>
                  <a:srgbClr val="000000"/>
                </a:solidFill>
                <a:latin typeface="+mj-lt"/>
                <a:ea typeface="DejaVu Serif" panose="020B0604020202020204" charset="0"/>
                <a:cs typeface="DejaVu Serif" panose="020B0604020202020204" charset="0"/>
              </a:rPr>
              <a:t> </a:t>
            </a:r>
            <a:r>
              <a:rPr lang="en-US" sz="2000" b="1" dirty="0" err="1">
                <a:solidFill>
                  <a:srgbClr val="000000"/>
                </a:solidFill>
                <a:latin typeface="+mj-lt"/>
                <a:ea typeface="DejaVu Serif" panose="020B0604020202020204" charset="0"/>
                <a:cs typeface="DejaVu Serif" panose="020B0604020202020204" charset="0"/>
              </a:rPr>
              <a:t>gözden</a:t>
            </a:r>
            <a:r>
              <a:rPr lang="en-US" sz="2000" b="1" dirty="0">
                <a:solidFill>
                  <a:srgbClr val="000000"/>
                </a:solidFill>
                <a:latin typeface="+mj-lt"/>
                <a:ea typeface="DejaVu Serif" panose="020B0604020202020204" charset="0"/>
                <a:cs typeface="DejaVu Serif" panose="020B0604020202020204" charset="0"/>
              </a:rPr>
              <a:t> </a:t>
            </a:r>
            <a:r>
              <a:rPr lang="en-US" sz="2000" b="1" dirty="0" err="1">
                <a:solidFill>
                  <a:srgbClr val="000000"/>
                </a:solidFill>
                <a:latin typeface="+mj-lt"/>
                <a:ea typeface="DejaVu Serif" panose="020B0604020202020204" charset="0"/>
                <a:cs typeface="DejaVu Serif" panose="020B0604020202020204" charset="0"/>
              </a:rPr>
              <a:t>geçirin</a:t>
            </a:r>
            <a:r>
              <a:rPr lang="en-US" sz="2000" b="1" dirty="0">
                <a:solidFill>
                  <a:srgbClr val="000000"/>
                </a:solidFill>
                <a:latin typeface="+mj-lt"/>
                <a:ea typeface="DejaVu Serif" panose="020B0604020202020204" charset="0"/>
                <a:cs typeface="DejaVu Serif" panose="020B0604020202020204" charset="0"/>
              </a:rPr>
              <a:t> </a:t>
            </a:r>
            <a:r>
              <a:rPr lang="en-US" sz="2000" b="1" dirty="0" err="1">
                <a:solidFill>
                  <a:srgbClr val="000000"/>
                </a:solidFill>
                <a:latin typeface="+mj-lt"/>
                <a:ea typeface="DejaVu Serif" panose="020B0604020202020204" charset="0"/>
                <a:cs typeface="DejaVu Serif" panose="020B0604020202020204" charset="0"/>
              </a:rPr>
              <a:t>ve</a:t>
            </a:r>
            <a:r>
              <a:rPr lang="en-US" sz="2000" b="1" dirty="0">
                <a:solidFill>
                  <a:srgbClr val="000000"/>
                </a:solidFill>
                <a:latin typeface="+mj-lt"/>
                <a:ea typeface="DejaVu Serif" panose="020B0604020202020204" charset="0"/>
                <a:cs typeface="DejaVu Serif" panose="020B0604020202020204" charset="0"/>
              </a:rPr>
              <a:t> </a:t>
            </a:r>
            <a:r>
              <a:rPr lang="en-US" sz="2000" b="1" dirty="0" err="1">
                <a:solidFill>
                  <a:srgbClr val="000000"/>
                </a:solidFill>
                <a:latin typeface="+mj-lt"/>
                <a:ea typeface="DejaVu Serif" panose="020B0604020202020204" charset="0"/>
                <a:cs typeface="DejaVu Serif" panose="020B0604020202020204" charset="0"/>
              </a:rPr>
              <a:t>en</a:t>
            </a:r>
            <a:r>
              <a:rPr lang="en-US" sz="2000" b="1" dirty="0">
                <a:solidFill>
                  <a:srgbClr val="000000"/>
                </a:solidFill>
                <a:latin typeface="+mj-lt"/>
                <a:ea typeface="DejaVu Serif" panose="020B0604020202020204" charset="0"/>
                <a:cs typeface="DejaVu Serif" panose="020B0604020202020204" charset="0"/>
              </a:rPr>
              <a:t> </a:t>
            </a:r>
            <a:r>
              <a:rPr lang="en-US" sz="2000" b="1" dirty="0" err="1">
                <a:solidFill>
                  <a:srgbClr val="000000"/>
                </a:solidFill>
                <a:latin typeface="+mj-lt"/>
                <a:ea typeface="DejaVu Serif" panose="020B0604020202020204" charset="0"/>
                <a:cs typeface="DejaVu Serif" panose="020B0604020202020204" charset="0"/>
              </a:rPr>
              <a:t>uygun</a:t>
            </a:r>
            <a:r>
              <a:rPr lang="en-US" sz="2000" b="1" dirty="0">
                <a:solidFill>
                  <a:srgbClr val="000000"/>
                </a:solidFill>
                <a:latin typeface="+mj-lt"/>
                <a:ea typeface="DejaVu Serif" panose="020B0604020202020204" charset="0"/>
                <a:cs typeface="DejaVu Serif" panose="020B0604020202020204" charset="0"/>
              </a:rPr>
              <a:t> </a:t>
            </a:r>
            <a:r>
              <a:rPr lang="en-US" sz="2000" b="1" dirty="0" err="1">
                <a:solidFill>
                  <a:srgbClr val="000000"/>
                </a:solidFill>
                <a:latin typeface="+mj-lt"/>
                <a:ea typeface="DejaVu Serif" panose="020B0604020202020204" charset="0"/>
                <a:cs typeface="DejaVu Serif" panose="020B0604020202020204" charset="0"/>
              </a:rPr>
              <a:t>çözümü</a:t>
            </a:r>
            <a:r>
              <a:rPr lang="en-US" sz="2000" b="1" dirty="0">
                <a:solidFill>
                  <a:srgbClr val="000000"/>
                </a:solidFill>
                <a:latin typeface="+mj-lt"/>
                <a:ea typeface="DejaVu Serif" panose="020B0604020202020204" charset="0"/>
                <a:cs typeface="DejaVu Serif" panose="020B0604020202020204" charset="0"/>
              </a:rPr>
              <a:t> </a:t>
            </a:r>
            <a:r>
              <a:rPr lang="en-US" sz="2000" b="1" dirty="0" err="1">
                <a:solidFill>
                  <a:srgbClr val="000000"/>
                </a:solidFill>
                <a:latin typeface="+mj-lt"/>
                <a:ea typeface="DejaVu Serif" panose="020B0604020202020204" charset="0"/>
                <a:cs typeface="DejaVu Serif" panose="020B0604020202020204" charset="0"/>
              </a:rPr>
              <a:t>bulun</a:t>
            </a:r>
            <a:r>
              <a:rPr lang="en-US" sz="2000" b="1" dirty="0">
                <a:solidFill>
                  <a:srgbClr val="000000"/>
                </a:solidFill>
                <a:latin typeface="+mj-lt"/>
                <a:ea typeface="DejaVu Serif" panose="020B0604020202020204" charset="0"/>
                <a:cs typeface="DejaVu Serif" panose="020B0604020202020204" charset="0"/>
              </a:rPr>
              <a:t>.</a:t>
            </a:r>
          </a:p>
          <a:p>
            <a:pPr marL="712470" lvl="1" indent="-356235">
              <a:lnSpc>
                <a:spcPts val="4620"/>
              </a:lnSpc>
              <a:buFont typeface="Arial"/>
              <a:buChar char="•"/>
            </a:pPr>
            <a:r>
              <a:rPr lang="en-US" sz="2000" b="1" dirty="0" err="1">
                <a:solidFill>
                  <a:srgbClr val="000000"/>
                </a:solidFill>
                <a:latin typeface="+mj-lt"/>
                <a:ea typeface="DejaVu Serif" panose="020B0604020202020204" charset="0"/>
                <a:cs typeface="DejaVu Serif" panose="020B0604020202020204" charset="0"/>
              </a:rPr>
              <a:t>Çocuğunuzu</a:t>
            </a:r>
            <a:r>
              <a:rPr lang="en-US" sz="2000" b="1" dirty="0">
                <a:solidFill>
                  <a:srgbClr val="000000"/>
                </a:solidFill>
                <a:latin typeface="+mj-lt"/>
                <a:ea typeface="DejaVu Serif" panose="020B0604020202020204" charset="0"/>
                <a:cs typeface="DejaVu Serif" panose="020B0604020202020204" charset="0"/>
              </a:rPr>
              <a:t> </a:t>
            </a:r>
            <a:r>
              <a:rPr lang="en-US" sz="2000" b="1" dirty="0" err="1">
                <a:solidFill>
                  <a:srgbClr val="000000"/>
                </a:solidFill>
                <a:latin typeface="+mj-lt"/>
                <a:ea typeface="DejaVu Serif" panose="020B0604020202020204" charset="0"/>
                <a:cs typeface="DejaVu Serif" panose="020B0604020202020204" charset="0"/>
              </a:rPr>
              <a:t>çözümü</a:t>
            </a:r>
            <a:r>
              <a:rPr lang="en-US" sz="2000" b="1" dirty="0">
                <a:solidFill>
                  <a:srgbClr val="000000"/>
                </a:solidFill>
                <a:latin typeface="+mj-lt"/>
                <a:ea typeface="DejaVu Serif" panose="020B0604020202020204" charset="0"/>
                <a:cs typeface="DejaVu Serif" panose="020B0604020202020204" charset="0"/>
              </a:rPr>
              <a:t> </a:t>
            </a:r>
            <a:r>
              <a:rPr lang="en-US" sz="2000" b="1" dirty="0" err="1">
                <a:solidFill>
                  <a:srgbClr val="000000"/>
                </a:solidFill>
                <a:latin typeface="+mj-lt"/>
                <a:ea typeface="DejaVu Serif" panose="020B0604020202020204" charset="0"/>
                <a:cs typeface="DejaVu Serif" panose="020B0604020202020204" charset="0"/>
              </a:rPr>
              <a:t>uygulama</a:t>
            </a:r>
            <a:r>
              <a:rPr lang="en-US" sz="2000" b="1" dirty="0">
                <a:solidFill>
                  <a:srgbClr val="000000"/>
                </a:solidFill>
                <a:latin typeface="+mj-lt"/>
                <a:ea typeface="DejaVu Serif" panose="020B0604020202020204" charset="0"/>
                <a:cs typeface="DejaVu Serif" panose="020B0604020202020204" charset="0"/>
              </a:rPr>
              <a:t> </a:t>
            </a:r>
            <a:r>
              <a:rPr lang="en-US" sz="2000" b="1" dirty="0" err="1">
                <a:solidFill>
                  <a:srgbClr val="000000"/>
                </a:solidFill>
                <a:latin typeface="+mj-lt"/>
                <a:ea typeface="DejaVu Serif" panose="020B0604020202020204" charset="0"/>
                <a:cs typeface="DejaVu Serif" panose="020B0604020202020204" charset="0"/>
              </a:rPr>
              <a:t>konusunda</a:t>
            </a:r>
            <a:r>
              <a:rPr lang="en-US" sz="2000" b="1" dirty="0">
                <a:solidFill>
                  <a:srgbClr val="000000"/>
                </a:solidFill>
                <a:latin typeface="+mj-lt"/>
                <a:ea typeface="DejaVu Serif" panose="020B0604020202020204" charset="0"/>
                <a:cs typeface="DejaVu Serif" panose="020B0604020202020204" charset="0"/>
              </a:rPr>
              <a:t> </a:t>
            </a:r>
            <a:r>
              <a:rPr lang="en-US" sz="2000" b="1" dirty="0" err="1">
                <a:solidFill>
                  <a:srgbClr val="000000"/>
                </a:solidFill>
                <a:latin typeface="+mj-lt"/>
                <a:ea typeface="DejaVu Serif" panose="020B0604020202020204" charset="0"/>
                <a:cs typeface="DejaVu Serif" panose="020B0604020202020204" charset="0"/>
              </a:rPr>
              <a:t>ceraretlendirerek</a:t>
            </a:r>
            <a:r>
              <a:rPr lang="en-US" sz="2000" b="1" dirty="0">
                <a:solidFill>
                  <a:srgbClr val="000000"/>
                </a:solidFill>
                <a:latin typeface="+mj-lt"/>
                <a:ea typeface="DejaVu Serif" panose="020B0604020202020204" charset="0"/>
                <a:cs typeface="DejaVu Serif" panose="020B0604020202020204" charset="0"/>
              </a:rPr>
              <a:t> </a:t>
            </a:r>
            <a:r>
              <a:rPr lang="en-US" sz="2000" b="1" dirty="0" err="1">
                <a:solidFill>
                  <a:srgbClr val="000000"/>
                </a:solidFill>
                <a:latin typeface="+mj-lt"/>
                <a:ea typeface="DejaVu Serif" panose="020B0604020202020204" charset="0"/>
                <a:cs typeface="DejaVu Serif" panose="020B0604020202020204" charset="0"/>
              </a:rPr>
              <a:t>sonuçları</a:t>
            </a:r>
            <a:r>
              <a:rPr lang="en-US" sz="2000" b="1" dirty="0">
                <a:solidFill>
                  <a:srgbClr val="000000"/>
                </a:solidFill>
                <a:latin typeface="+mj-lt"/>
                <a:ea typeface="DejaVu Serif" panose="020B0604020202020204" charset="0"/>
                <a:cs typeface="DejaVu Serif" panose="020B0604020202020204" charset="0"/>
              </a:rPr>
              <a:t> </a:t>
            </a:r>
            <a:r>
              <a:rPr lang="en-US" sz="2000" b="1" dirty="0" err="1">
                <a:solidFill>
                  <a:srgbClr val="000000"/>
                </a:solidFill>
                <a:latin typeface="+mj-lt"/>
                <a:ea typeface="DejaVu Serif" panose="020B0604020202020204" charset="0"/>
                <a:cs typeface="DejaVu Serif" panose="020B0604020202020204" charset="0"/>
              </a:rPr>
              <a:t>birlikte</a:t>
            </a:r>
            <a:r>
              <a:rPr lang="en-US" sz="2000" b="1" dirty="0">
                <a:solidFill>
                  <a:srgbClr val="000000"/>
                </a:solidFill>
                <a:latin typeface="+mj-lt"/>
                <a:ea typeface="DejaVu Serif" panose="020B0604020202020204" charset="0"/>
                <a:cs typeface="DejaVu Serif" panose="020B0604020202020204" charset="0"/>
              </a:rPr>
              <a:t> </a:t>
            </a:r>
            <a:r>
              <a:rPr lang="en-US" sz="2000" b="1" dirty="0" err="1">
                <a:solidFill>
                  <a:srgbClr val="000000"/>
                </a:solidFill>
                <a:latin typeface="+mj-lt"/>
                <a:ea typeface="DejaVu Serif" panose="020B0604020202020204" charset="0"/>
                <a:cs typeface="DejaVu Serif" panose="020B0604020202020204" charset="0"/>
              </a:rPr>
              <a:t>değerlendirin</a:t>
            </a:r>
            <a:r>
              <a:rPr lang="en-US" sz="2000" b="1" dirty="0">
                <a:solidFill>
                  <a:srgbClr val="000000"/>
                </a:solidFill>
                <a:latin typeface="+mj-lt"/>
                <a:ea typeface="DejaVu Serif" panose="020B0604020202020204" charset="0"/>
                <a:cs typeface="DejaVu Serif" panose="020B0604020202020204" charset="0"/>
              </a:rPr>
              <a:t>.     </a:t>
            </a:r>
          </a:p>
        </p:txBody>
      </p:sp>
      <p:sp>
        <p:nvSpPr>
          <p:cNvPr id="6" name="Slayt Numarası Yer Tutucusu 5"/>
          <p:cNvSpPr>
            <a:spLocks noGrp="1"/>
          </p:cNvSpPr>
          <p:nvPr>
            <p:ph type="sldNum" sz="quarter" idx="12"/>
          </p:nvPr>
        </p:nvSpPr>
        <p:spPr/>
        <p:txBody>
          <a:bodyPr/>
          <a:lstStyle/>
          <a:p>
            <a:fld id="{D15727CA-7C08-4435-ABBF-E0ED1CBB6156}" type="slidenum">
              <a:rPr lang="tr-TR" smtClean="0"/>
              <a:t>15</a:t>
            </a:fld>
            <a:endParaRPr lang="tr-TR"/>
          </a:p>
        </p:txBody>
      </p:sp>
    </p:spTree>
    <p:extLst>
      <p:ext uri="{BB962C8B-B14F-4D97-AF65-F5344CB8AC3E}">
        <p14:creationId xmlns:p14="http://schemas.microsoft.com/office/powerpoint/2010/main" val="581361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ÖNERİLER</a:t>
            </a:r>
            <a:endParaRPr lang="tr-TR" dirty="0">
              <a:solidFill>
                <a:srgbClr val="FF0000"/>
              </a:solidFill>
            </a:endParaRPr>
          </a:p>
        </p:txBody>
      </p:sp>
      <p:sp>
        <p:nvSpPr>
          <p:cNvPr id="3" name="İçerik Yer Tutucusu 2"/>
          <p:cNvSpPr>
            <a:spLocks noGrp="1"/>
          </p:cNvSpPr>
          <p:nvPr>
            <p:ph idx="1"/>
          </p:nvPr>
        </p:nvSpPr>
        <p:spPr>
          <a:xfrm>
            <a:off x="1548143" y="1285592"/>
            <a:ext cx="9956469" cy="5314384"/>
          </a:xfrm>
        </p:spPr>
        <p:txBody>
          <a:bodyPr>
            <a:normAutofit/>
          </a:bodyPr>
          <a:lstStyle/>
          <a:p>
            <a:pPr>
              <a:lnSpc>
                <a:spcPts val="4620"/>
              </a:lnSpc>
            </a:pPr>
            <a:r>
              <a:rPr lang="en-US" sz="2000" b="1" dirty="0">
                <a:solidFill>
                  <a:schemeClr val="tx1"/>
                </a:solidFill>
              </a:rPr>
              <a:t>Anne baba </a:t>
            </a:r>
            <a:r>
              <a:rPr lang="en-US" sz="2000" b="1" dirty="0" err="1">
                <a:solidFill>
                  <a:schemeClr val="tx1"/>
                </a:solidFill>
              </a:rPr>
              <a:t>tutumları</a:t>
            </a:r>
            <a:r>
              <a:rPr lang="en-US" sz="2000" b="1" dirty="0">
                <a:solidFill>
                  <a:schemeClr val="tx1"/>
                </a:solidFill>
              </a:rPr>
              <a:t> </a:t>
            </a:r>
            <a:r>
              <a:rPr lang="en-US" sz="2000" b="1" dirty="0" err="1">
                <a:solidFill>
                  <a:srgbClr val="000000"/>
                </a:solidFill>
              </a:rPr>
              <a:t>ile</a:t>
            </a:r>
            <a:r>
              <a:rPr lang="en-US" sz="2000" b="1" dirty="0">
                <a:solidFill>
                  <a:srgbClr val="000000"/>
                </a:solidFill>
              </a:rPr>
              <a:t> </a:t>
            </a:r>
            <a:r>
              <a:rPr lang="en-US" sz="2000" b="1" dirty="0" err="1">
                <a:solidFill>
                  <a:srgbClr val="000000"/>
                </a:solidFill>
              </a:rPr>
              <a:t>çocukların</a:t>
            </a:r>
            <a:r>
              <a:rPr lang="en-US" sz="2000" b="1" dirty="0">
                <a:solidFill>
                  <a:srgbClr val="000000"/>
                </a:solidFill>
              </a:rPr>
              <a:t> problem </a:t>
            </a:r>
            <a:r>
              <a:rPr lang="en-US" sz="2000" b="1" dirty="0" err="1">
                <a:solidFill>
                  <a:srgbClr val="000000"/>
                </a:solidFill>
              </a:rPr>
              <a:t>çözme</a:t>
            </a:r>
            <a:r>
              <a:rPr lang="en-US" sz="2000" b="1" dirty="0">
                <a:solidFill>
                  <a:srgbClr val="000000"/>
                </a:solidFill>
              </a:rPr>
              <a:t> </a:t>
            </a:r>
            <a:r>
              <a:rPr lang="en-US" sz="2000" b="1" dirty="0" err="1">
                <a:solidFill>
                  <a:srgbClr val="000000"/>
                </a:solidFill>
              </a:rPr>
              <a:t>becerilerinin</a:t>
            </a:r>
            <a:r>
              <a:rPr lang="en-US" sz="2000" b="1" dirty="0">
                <a:solidFill>
                  <a:srgbClr val="000000"/>
                </a:solidFill>
              </a:rPr>
              <a:t> </a:t>
            </a:r>
            <a:r>
              <a:rPr lang="en-US" sz="2000" b="1" dirty="0" err="1">
                <a:solidFill>
                  <a:srgbClr val="000000"/>
                </a:solidFill>
              </a:rPr>
              <a:t>gelişimi</a:t>
            </a:r>
            <a:r>
              <a:rPr lang="en-US" sz="2000" b="1" dirty="0">
                <a:solidFill>
                  <a:srgbClr val="000000"/>
                </a:solidFill>
              </a:rPr>
              <a:t> </a:t>
            </a:r>
            <a:r>
              <a:rPr lang="en-US" sz="2000" b="1" dirty="0" err="1">
                <a:solidFill>
                  <a:srgbClr val="000000"/>
                </a:solidFill>
              </a:rPr>
              <a:t>arasında</a:t>
            </a:r>
            <a:r>
              <a:rPr lang="en-US" sz="2000" b="1" dirty="0">
                <a:solidFill>
                  <a:srgbClr val="000000"/>
                </a:solidFill>
              </a:rPr>
              <a:t> </a:t>
            </a:r>
            <a:r>
              <a:rPr lang="en-US" sz="2000" b="1" dirty="0" err="1">
                <a:solidFill>
                  <a:srgbClr val="000000"/>
                </a:solidFill>
              </a:rPr>
              <a:t>önemli</a:t>
            </a:r>
            <a:r>
              <a:rPr lang="en-US" sz="2000" b="1" dirty="0">
                <a:solidFill>
                  <a:srgbClr val="000000"/>
                </a:solidFill>
              </a:rPr>
              <a:t> </a:t>
            </a:r>
            <a:r>
              <a:rPr lang="en-US" sz="2000" b="1" dirty="0" err="1">
                <a:solidFill>
                  <a:srgbClr val="000000"/>
                </a:solidFill>
              </a:rPr>
              <a:t>bir</a:t>
            </a:r>
            <a:r>
              <a:rPr lang="en-US" sz="2000" b="1" dirty="0">
                <a:solidFill>
                  <a:srgbClr val="000000"/>
                </a:solidFill>
              </a:rPr>
              <a:t> </a:t>
            </a:r>
            <a:r>
              <a:rPr lang="en-US" sz="2000" b="1" dirty="0" err="1">
                <a:solidFill>
                  <a:srgbClr val="000000"/>
                </a:solidFill>
              </a:rPr>
              <a:t>bağ</a:t>
            </a:r>
            <a:r>
              <a:rPr lang="en-US" sz="2000" b="1" dirty="0">
                <a:solidFill>
                  <a:srgbClr val="000000"/>
                </a:solidFill>
              </a:rPr>
              <a:t> </a:t>
            </a:r>
            <a:r>
              <a:rPr lang="en-US" sz="2000" b="1" dirty="0" err="1">
                <a:solidFill>
                  <a:srgbClr val="000000"/>
                </a:solidFill>
              </a:rPr>
              <a:t>vardır</a:t>
            </a:r>
            <a:r>
              <a:rPr lang="en-US" sz="2000" b="1" dirty="0">
                <a:solidFill>
                  <a:srgbClr val="000000"/>
                </a:solidFill>
              </a:rPr>
              <a:t>. </a:t>
            </a:r>
          </a:p>
          <a:p>
            <a:pPr marL="712470" lvl="1" indent="-356235">
              <a:lnSpc>
                <a:spcPts val="4620"/>
              </a:lnSpc>
              <a:buFont typeface="Arial"/>
              <a:buChar char="•"/>
            </a:pPr>
            <a:r>
              <a:rPr lang="en-US" sz="2000" b="1" dirty="0" err="1">
                <a:solidFill>
                  <a:srgbClr val="000000"/>
                </a:solidFill>
              </a:rPr>
              <a:t>Çocuklarda</a:t>
            </a:r>
            <a:r>
              <a:rPr lang="en-US" sz="2000" b="1" dirty="0">
                <a:solidFill>
                  <a:srgbClr val="000000"/>
                </a:solidFill>
              </a:rPr>
              <a:t> problem </a:t>
            </a:r>
            <a:r>
              <a:rPr lang="en-US" sz="2000" b="1" dirty="0" err="1">
                <a:solidFill>
                  <a:srgbClr val="000000"/>
                </a:solidFill>
              </a:rPr>
              <a:t>çözme</a:t>
            </a:r>
            <a:r>
              <a:rPr lang="en-US" sz="2000" b="1" dirty="0">
                <a:solidFill>
                  <a:srgbClr val="000000"/>
                </a:solidFill>
              </a:rPr>
              <a:t> </a:t>
            </a:r>
            <a:r>
              <a:rPr lang="en-US" sz="2000" b="1" dirty="0" err="1">
                <a:solidFill>
                  <a:srgbClr val="000000"/>
                </a:solidFill>
              </a:rPr>
              <a:t>becerisinin</a:t>
            </a:r>
            <a:r>
              <a:rPr lang="en-US" sz="2000" b="1" dirty="0">
                <a:solidFill>
                  <a:srgbClr val="000000"/>
                </a:solidFill>
              </a:rPr>
              <a:t> </a:t>
            </a:r>
            <a:r>
              <a:rPr lang="en-US" sz="2000" b="1" dirty="0" err="1">
                <a:solidFill>
                  <a:srgbClr val="000000"/>
                </a:solidFill>
              </a:rPr>
              <a:t>özgür</a:t>
            </a:r>
            <a:r>
              <a:rPr lang="en-US" sz="2000" b="1" dirty="0">
                <a:solidFill>
                  <a:srgbClr val="000000"/>
                </a:solidFill>
              </a:rPr>
              <a:t> </a:t>
            </a:r>
            <a:r>
              <a:rPr lang="en-US" sz="2000" b="1" dirty="0" err="1">
                <a:solidFill>
                  <a:srgbClr val="000000"/>
                </a:solidFill>
              </a:rPr>
              <a:t>ve</a:t>
            </a:r>
            <a:r>
              <a:rPr lang="en-US" sz="2000" b="1" dirty="0">
                <a:solidFill>
                  <a:srgbClr val="000000"/>
                </a:solidFill>
              </a:rPr>
              <a:t> </a:t>
            </a:r>
            <a:r>
              <a:rPr lang="en-US" sz="2000" b="1" dirty="0" err="1">
                <a:solidFill>
                  <a:srgbClr val="000000"/>
                </a:solidFill>
              </a:rPr>
              <a:t>demokratik</a:t>
            </a:r>
            <a:r>
              <a:rPr lang="en-US" sz="2000" b="1" dirty="0">
                <a:solidFill>
                  <a:srgbClr val="000000"/>
                </a:solidFill>
              </a:rPr>
              <a:t> </a:t>
            </a:r>
            <a:r>
              <a:rPr lang="en-US" sz="2000" b="1" dirty="0" err="1">
                <a:solidFill>
                  <a:srgbClr val="000000"/>
                </a:solidFill>
              </a:rPr>
              <a:t>aile</a:t>
            </a:r>
            <a:r>
              <a:rPr lang="en-US" sz="2000" b="1" dirty="0">
                <a:solidFill>
                  <a:srgbClr val="000000"/>
                </a:solidFill>
              </a:rPr>
              <a:t> </a:t>
            </a:r>
            <a:r>
              <a:rPr lang="en-US" sz="2000" b="1" dirty="0" err="1">
                <a:solidFill>
                  <a:srgbClr val="000000"/>
                </a:solidFill>
              </a:rPr>
              <a:t>ortamında</a:t>
            </a:r>
            <a:r>
              <a:rPr lang="en-US" sz="2000" b="1" dirty="0">
                <a:solidFill>
                  <a:srgbClr val="000000"/>
                </a:solidFill>
              </a:rPr>
              <a:t> </a:t>
            </a:r>
            <a:r>
              <a:rPr lang="en-US" sz="2000" b="1" dirty="0" err="1">
                <a:solidFill>
                  <a:srgbClr val="000000"/>
                </a:solidFill>
              </a:rPr>
              <a:t>geliştiği</a:t>
            </a:r>
            <a:r>
              <a:rPr lang="en-US" sz="2000" b="1" dirty="0">
                <a:solidFill>
                  <a:srgbClr val="000000"/>
                </a:solidFill>
              </a:rPr>
              <a:t>,</a:t>
            </a:r>
          </a:p>
          <a:p>
            <a:pPr marL="712470" lvl="1" indent="-356235">
              <a:lnSpc>
                <a:spcPts val="4620"/>
              </a:lnSpc>
              <a:buFont typeface="Arial"/>
              <a:buChar char="•"/>
            </a:pPr>
            <a:r>
              <a:rPr lang="en-US" sz="2000" b="1" dirty="0" err="1">
                <a:solidFill>
                  <a:srgbClr val="000000"/>
                </a:solidFill>
              </a:rPr>
              <a:t>Aşırı</a:t>
            </a:r>
            <a:r>
              <a:rPr lang="en-US" sz="2000" b="1" dirty="0">
                <a:solidFill>
                  <a:srgbClr val="000000"/>
                </a:solidFill>
              </a:rPr>
              <a:t> </a:t>
            </a:r>
            <a:r>
              <a:rPr lang="en-US" sz="2000" b="1" dirty="0" err="1">
                <a:solidFill>
                  <a:srgbClr val="000000"/>
                </a:solidFill>
              </a:rPr>
              <a:t>koruyucu</a:t>
            </a:r>
            <a:r>
              <a:rPr lang="en-US" sz="2000" b="1" dirty="0">
                <a:solidFill>
                  <a:srgbClr val="000000"/>
                </a:solidFill>
              </a:rPr>
              <a:t> </a:t>
            </a:r>
            <a:r>
              <a:rPr lang="en-US" sz="2000" b="1" dirty="0" err="1">
                <a:solidFill>
                  <a:srgbClr val="000000"/>
                </a:solidFill>
              </a:rPr>
              <a:t>ebeveynliğin</a:t>
            </a:r>
            <a:r>
              <a:rPr lang="en-US" sz="2000" b="1" dirty="0">
                <a:solidFill>
                  <a:srgbClr val="000000"/>
                </a:solidFill>
              </a:rPr>
              <a:t>, </a:t>
            </a:r>
            <a:r>
              <a:rPr lang="en-US" sz="2000" b="1" dirty="0" err="1">
                <a:solidFill>
                  <a:srgbClr val="000000"/>
                </a:solidFill>
              </a:rPr>
              <a:t>çocuğuna</a:t>
            </a:r>
            <a:r>
              <a:rPr lang="en-US" sz="2000" b="1" dirty="0">
                <a:solidFill>
                  <a:srgbClr val="000000"/>
                </a:solidFill>
              </a:rPr>
              <a:t> </a:t>
            </a:r>
            <a:r>
              <a:rPr lang="en-US" sz="2000" b="1" dirty="0" err="1">
                <a:solidFill>
                  <a:srgbClr val="000000"/>
                </a:solidFill>
              </a:rPr>
              <a:t>yeterli</a:t>
            </a:r>
            <a:r>
              <a:rPr lang="en-US" sz="2000" b="1" dirty="0">
                <a:solidFill>
                  <a:srgbClr val="000000"/>
                </a:solidFill>
              </a:rPr>
              <a:t> </a:t>
            </a:r>
            <a:r>
              <a:rPr lang="en-US" sz="2000" b="1" dirty="0" err="1">
                <a:solidFill>
                  <a:srgbClr val="000000"/>
                </a:solidFill>
              </a:rPr>
              <a:t>zaman</a:t>
            </a:r>
            <a:r>
              <a:rPr lang="en-US" sz="2000" b="1" dirty="0">
                <a:solidFill>
                  <a:srgbClr val="000000"/>
                </a:solidFill>
              </a:rPr>
              <a:t> </a:t>
            </a:r>
            <a:r>
              <a:rPr lang="en-US" sz="2000" b="1" dirty="0" err="1">
                <a:solidFill>
                  <a:srgbClr val="000000"/>
                </a:solidFill>
              </a:rPr>
              <a:t>ayıramamanın</a:t>
            </a:r>
            <a:r>
              <a:rPr lang="en-US" sz="2000" b="1" dirty="0">
                <a:solidFill>
                  <a:srgbClr val="000000"/>
                </a:solidFill>
              </a:rPr>
              <a:t> </a:t>
            </a:r>
            <a:r>
              <a:rPr lang="en-US" sz="2000" b="1" dirty="0" err="1">
                <a:solidFill>
                  <a:srgbClr val="000000"/>
                </a:solidFill>
              </a:rPr>
              <a:t>çocukta</a:t>
            </a:r>
            <a:r>
              <a:rPr lang="en-US" sz="2000" b="1" dirty="0">
                <a:solidFill>
                  <a:srgbClr val="000000"/>
                </a:solidFill>
              </a:rPr>
              <a:t> </a:t>
            </a:r>
            <a:r>
              <a:rPr lang="en-US" sz="2000" b="1" dirty="0" err="1">
                <a:solidFill>
                  <a:srgbClr val="000000"/>
                </a:solidFill>
              </a:rPr>
              <a:t>içe</a:t>
            </a:r>
            <a:r>
              <a:rPr lang="en-US" sz="2000" b="1" dirty="0">
                <a:solidFill>
                  <a:srgbClr val="000000"/>
                </a:solidFill>
              </a:rPr>
              <a:t> </a:t>
            </a:r>
            <a:r>
              <a:rPr lang="en-US" sz="2000" b="1" dirty="0" err="1">
                <a:solidFill>
                  <a:srgbClr val="000000"/>
                </a:solidFill>
              </a:rPr>
              <a:t>kapanık</a:t>
            </a:r>
            <a:r>
              <a:rPr lang="en-US" sz="2000" b="1" dirty="0">
                <a:solidFill>
                  <a:srgbClr val="000000"/>
                </a:solidFill>
              </a:rPr>
              <a:t> </a:t>
            </a:r>
            <a:r>
              <a:rPr lang="en-US" sz="2000" b="1" dirty="0" err="1">
                <a:solidFill>
                  <a:srgbClr val="000000"/>
                </a:solidFill>
              </a:rPr>
              <a:t>bir</a:t>
            </a:r>
            <a:r>
              <a:rPr lang="en-US" sz="2000" b="1" dirty="0">
                <a:solidFill>
                  <a:srgbClr val="000000"/>
                </a:solidFill>
              </a:rPr>
              <a:t> </a:t>
            </a:r>
            <a:r>
              <a:rPr lang="en-US" sz="2000" b="1" dirty="0" err="1">
                <a:solidFill>
                  <a:srgbClr val="000000"/>
                </a:solidFill>
              </a:rPr>
              <a:t>kişilik</a:t>
            </a:r>
            <a:r>
              <a:rPr lang="en-US" sz="2000" b="1" dirty="0">
                <a:solidFill>
                  <a:srgbClr val="000000"/>
                </a:solidFill>
              </a:rPr>
              <a:t> </a:t>
            </a:r>
            <a:r>
              <a:rPr lang="en-US" sz="2000" b="1" dirty="0" err="1">
                <a:solidFill>
                  <a:srgbClr val="000000"/>
                </a:solidFill>
              </a:rPr>
              <a:t>yapısı</a:t>
            </a:r>
            <a:r>
              <a:rPr lang="en-US" sz="2000" b="1" dirty="0">
                <a:solidFill>
                  <a:srgbClr val="000000"/>
                </a:solidFill>
              </a:rPr>
              <a:t> </a:t>
            </a:r>
            <a:r>
              <a:rPr lang="en-US" sz="2000" b="1" dirty="0" err="1">
                <a:solidFill>
                  <a:srgbClr val="000000"/>
                </a:solidFill>
              </a:rPr>
              <a:t>geliştirdiği</a:t>
            </a:r>
            <a:r>
              <a:rPr lang="en-US" sz="2000" b="1" dirty="0">
                <a:solidFill>
                  <a:srgbClr val="000000"/>
                </a:solidFill>
              </a:rPr>
              <a:t>,</a:t>
            </a:r>
          </a:p>
          <a:p>
            <a:pPr marL="712470" lvl="1" indent="-356235">
              <a:lnSpc>
                <a:spcPts val="4620"/>
              </a:lnSpc>
              <a:buFont typeface="Arial"/>
              <a:buChar char="•"/>
            </a:pPr>
            <a:r>
              <a:rPr lang="en-US" sz="2000" b="1" dirty="0" err="1">
                <a:solidFill>
                  <a:srgbClr val="000000"/>
                </a:solidFill>
              </a:rPr>
              <a:t>Baskıcı</a:t>
            </a:r>
            <a:r>
              <a:rPr lang="en-US" sz="2000" b="1" dirty="0">
                <a:solidFill>
                  <a:srgbClr val="000000"/>
                </a:solidFill>
              </a:rPr>
              <a:t> </a:t>
            </a:r>
            <a:r>
              <a:rPr lang="en-US" sz="2000" b="1" dirty="0" err="1">
                <a:solidFill>
                  <a:srgbClr val="000000"/>
                </a:solidFill>
              </a:rPr>
              <a:t>uygulamaların</a:t>
            </a:r>
            <a:r>
              <a:rPr lang="en-US" sz="2000" b="1" dirty="0">
                <a:solidFill>
                  <a:srgbClr val="000000"/>
                </a:solidFill>
              </a:rPr>
              <a:t> </a:t>
            </a:r>
            <a:r>
              <a:rPr lang="en-US" sz="2000" b="1" dirty="0" err="1">
                <a:solidFill>
                  <a:srgbClr val="000000"/>
                </a:solidFill>
              </a:rPr>
              <a:t>ve</a:t>
            </a:r>
            <a:r>
              <a:rPr lang="en-US" sz="2000" b="1" dirty="0">
                <a:solidFill>
                  <a:srgbClr val="000000"/>
                </a:solidFill>
              </a:rPr>
              <a:t> </a:t>
            </a:r>
            <a:r>
              <a:rPr lang="en-US" sz="2000" b="1" dirty="0" err="1">
                <a:solidFill>
                  <a:srgbClr val="000000"/>
                </a:solidFill>
              </a:rPr>
              <a:t>aile</a:t>
            </a:r>
            <a:r>
              <a:rPr lang="en-US" sz="2000" b="1" dirty="0">
                <a:solidFill>
                  <a:srgbClr val="000000"/>
                </a:solidFill>
              </a:rPr>
              <a:t> </a:t>
            </a:r>
            <a:r>
              <a:rPr lang="en-US" sz="2000" b="1" dirty="0" err="1">
                <a:solidFill>
                  <a:srgbClr val="000000"/>
                </a:solidFill>
              </a:rPr>
              <a:t>içi</a:t>
            </a:r>
            <a:r>
              <a:rPr lang="en-US" sz="2000" b="1" dirty="0">
                <a:solidFill>
                  <a:srgbClr val="000000"/>
                </a:solidFill>
              </a:rPr>
              <a:t> </a:t>
            </a:r>
            <a:r>
              <a:rPr lang="en-US" sz="2000" b="1" dirty="0" err="1">
                <a:solidFill>
                  <a:srgbClr val="000000"/>
                </a:solidFill>
              </a:rPr>
              <a:t>geçimsizliğin</a:t>
            </a:r>
            <a:r>
              <a:rPr lang="en-US" sz="2000" b="1" dirty="0">
                <a:solidFill>
                  <a:srgbClr val="000000"/>
                </a:solidFill>
              </a:rPr>
              <a:t> </a:t>
            </a:r>
            <a:r>
              <a:rPr lang="en-US" sz="2000" b="1" dirty="0" err="1">
                <a:solidFill>
                  <a:srgbClr val="000000"/>
                </a:solidFill>
              </a:rPr>
              <a:t>çocukların</a:t>
            </a:r>
            <a:r>
              <a:rPr lang="en-US" sz="2000" b="1" dirty="0">
                <a:solidFill>
                  <a:srgbClr val="000000"/>
                </a:solidFill>
              </a:rPr>
              <a:t> problem </a:t>
            </a:r>
            <a:r>
              <a:rPr lang="en-US" sz="2000" b="1" dirty="0" err="1">
                <a:solidFill>
                  <a:srgbClr val="000000"/>
                </a:solidFill>
              </a:rPr>
              <a:t>çözme</a:t>
            </a:r>
            <a:r>
              <a:rPr lang="en-US" sz="2000" b="1" dirty="0">
                <a:solidFill>
                  <a:srgbClr val="000000"/>
                </a:solidFill>
              </a:rPr>
              <a:t> </a:t>
            </a:r>
            <a:r>
              <a:rPr lang="en-US" sz="2000" b="1" dirty="0" err="1">
                <a:solidFill>
                  <a:srgbClr val="000000"/>
                </a:solidFill>
              </a:rPr>
              <a:t>becerisini</a:t>
            </a:r>
            <a:r>
              <a:rPr lang="en-US" sz="2000" b="1" dirty="0">
                <a:solidFill>
                  <a:srgbClr val="000000"/>
                </a:solidFill>
              </a:rPr>
              <a:t> </a:t>
            </a:r>
            <a:r>
              <a:rPr lang="en-US" sz="2000" b="1" dirty="0" err="1">
                <a:solidFill>
                  <a:srgbClr val="000000"/>
                </a:solidFill>
              </a:rPr>
              <a:t>olumsuz</a:t>
            </a:r>
            <a:r>
              <a:rPr lang="en-US" sz="2000" b="1" dirty="0">
                <a:solidFill>
                  <a:srgbClr val="000000"/>
                </a:solidFill>
              </a:rPr>
              <a:t> </a:t>
            </a:r>
            <a:r>
              <a:rPr lang="en-US" sz="2000" b="1" dirty="0" err="1">
                <a:solidFill>
                  <a:srgbClr val="000000"/>
                </a:solidFill>
              </a:rPr>
              <a:t>yönde</a:t>
            </a:r>
            <a:r>
              <a:rPr lang="en-US" sz="2000" b="1" dirty="0">
                <a:solidFill>
                  <a:srgbClr val="000000"/>
                </a:solidFill>
              </a:rPr>
              <a:t> </a:t>
            </a:r>
            <a:r>
              <a:rPr lang="en-US" sz="2000" b="1" dirty="0" err="1">
                <a:solidFill>
                  <a:srgbClr val="000000"/>
                </a:solidFill>
              </a:rPr>
              <a:t>etkilediği</a:t>
            </a:r>
            <a:r>
              <a:rPr lang="en-US" sz="2000" b="1" dirty="0">
                <a:solidFill>
                  <a:srgbClr val="000000"/>
                </a:solidFill>
              </a:rPr>
              <a:t> </a:t>
            </a:r>
            <a:r>
              <a:rPr lang="en-US" sz="2000" b="1" dirty="0" err="1">
                <a:solidFill>
                  <a:srgbClr val="000000"/>
                </a:solidFill>
              </a:rPr>
              <a:t>tespit</a:t>
            </a:r>
            <a:r>
              <a:rPr lang="en-US" sz="2000" b="1" dirty="0">
                <a:solidFill>
                  <a:srgbClr val="000000"/>
                </a:solidFill>
              </a:rPr>
              <a:t> </a:t>
            </a:r>
            <a:r>
              <a:rPr lang="en-US" sz="2000" b="1" dirty="0" err="1">
                <a:solidFill>
                  <a:srgbClr val="000000"/>
                </a:solidFill>
              </a:rPr>
              <a:t>edilmiştir</a:t>
            </a:r>
            <a:r>
              <a:rPr lang="en-US" sz="2000" b="1" dirty="0">
                <a:solidFill>
                  <a:srgbClr val="000000"/>
                </a:solidFill>
              </a:rPr>
              <a:t>.</a:t>
            </a:r>
          </a:p>
          <a:p>
            <a:endParaRPr lang="tr-TR" dirty="0"/>
          </a:p>
        </p:txBody>
      </p:sp>
      <p:sp>
        <p:nvSpPr>
          <p:cNvPr id="5" name="Slayt Numarası Yer Tutucusu 4"/>
          <p:cNvSpPr>
            <a:spLocks noGrp="1"/>
          </p:cNvSpPr>
          <p:nvPr>
            <p:ph type="sldNum" sz="quarter" idx="12"/>
          </p:nvPr>
        </p:nvSpPr>
        <p:spPr/>
        <p:txBody>
          <a:bodyPr/>
          <a:lstStyle/>
          <a:p>
            <a:fld id="{D15727CA-7C08-4435-ABBF-E0ED1CBB6156}" type="slidenum">
              <a:rPr lang="tr-TR" smtClean="0"/>
              <a:t>16</a:t>
            </a:fld>
            <a:endParaRPr lang="tr-TR"/>
          </a:p>
        </p:txBody>
      </p:sp>
    </p:spTree>
    <p:extLst>
      <p:ext uri="{BB962C8B-B14F-4D97-AF65-F5344CB8AC3E}">
        <p14:creationId xmlns:p14="http://schemas.microsoft.com/office/powerpoint/2010/main" val="3950090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ÖNERİLER</a:t>
            </a:r>
            <a:endParaRPr lang="tr-TR" dirty="0">
              <a:solidFill>
                <a:srgbClr val="FF0000"/>
              </a:solidFill>
            </a:endParaRPr>
          </a:p>
        </p:txBody>
      </p:sp>
      <p:sp>
        <p:nvSpPr>
          <p:cNvPr id="4" name="Slayt Numarası Yer Tutucusu 3"/>
          <p:cNvSpPr>
            <a:spLocks noGrp="1"/>
          </p:cNvSpPr>
          <p:nvPr>
            <p:ph type="sldNum" sz="quarter" idx="12"/>
          </p:nvPr>
        </p:nvSpPr>
        <p:spPr/>
        <p:txBody>
          <a:bodyPr/>
          <a:lstStyle/>
          <a:p>
            <a:fld id="{D15727CA-7C08-4435-ABBF-E0ED1CBB6156}" type="slidenum">
              <a:rPr lang="tr-TR" smtClean="0"/>
              <a:t>17</a:t>
            </a:fld>
            <a:endParaRPr lang="tr-TR"/>
          </a:p>
        </p:txBody>
      </p:sp>
      <p:sp>
        <p:nvSpPr>
          <p:cNvPr id="5" name="TextBox 14"/>
          <p:cNvSpPr txBox="1">
            <a:spLocks noGrp="1"/>
          </p:cNvSpPr>
          <p:nvPr>
            <p:ph idx="1"/>
          </p:nvPr>
        </p:nvSpPr>
        <p:spPr>
          <a:xfrm>
            <a:off x="2589212" y="1152907"/>
            <a:ext cx="8915400" cy="2222468"/>
          </a:xfrm>
          <a:prstGeom prst="rect">
            <a:avLst/>
          </a:prstGeom>
        </p:spPr>
        <p:txBody>
          <a:bodyPr lIns="0" tIns="0" rIns="0" bIns="0" rtlCol="0" anchor="t">
            <a:spAutoFit/>
          </a:bodyPr>
          <a:lstStyle/>
          <a:p>
            <a:pPr marL="0" indent="0" algn="just">
              <a:lnSpc>
                <a:spcPts val="4480"/>
              </a:lnSpc>
              <a:buNone/>
            </a:pPr>
            <a:r>
              <a:rPr lang="tr-TR" sz="2000" b="1" dirty="0" smtClean="0">
                <a:solidFill>
                  <a:srgbClr val="000000"/>
                </a:solidFill>
              </a:rPr>
              <a:t>   </a:t>
            </a:r>
            <a:r>
              <a:rPr lang="en-US" sz="2000" b="1" dirty="0" err="1" smtClean="0">
                <a:solidFill>
                  <a:srgbClr val="000000"/>
                </a:solidFill>
              </a:rPr>
              <a:t>Çocukların</a:t>
            </a:r>
            <a:r>
              <a:rPr lang="en-US" sz="2000" b="1" dirty="0" smtClean="0">
                <a:solidFill>
                  <a:srgbClr val="000000"/>
                </a:solidFill>
              </a:rPr>
              <a:t> </a:t>
            </a:r>
            <a:r>
              <a:rPr lang="en-US" sz="2000" b="1" dirty="0" err="1">
                <a:solidFill>
                  <a:srgbClr val="000000"/>
                </a:solidFill>
              </a:rPr>
              <a:t>bir</a:t>
            </a:r>
            <a:r>
              <a:rPr lang="en-US" sz="2000" b="1" dirty="0">
                <a:solidFill>
                  <a:srgbClr val="000000"/>
                </a:solidFill>
              </a:rPr>
              <a:t> </a:t>
            </a:r>
            <a:r>
              <a:rPr lang="en-US" sz="2000" b="1" dirty="0" err="1">
                <a:solidFill>
                  <a:srgbClr val="000000"/>
                </a:solidFill>
              </a:rPr>
              <a:t>problemi</a:t>
            </a:r>
            <a:r>
              <a:rPr lang="en-US" sz="2000" b="1" dirty="0">
                <a:solidFill>
                  <a:srgbClr val="000000"/>
                </a:solidFill>
              </a:rPr>
              <a:t> </a:t>
            </a:r>
            <a:r>
              <a:rPr lang="en-US" sz="2000" b="1" dirty="0" err="1">
                <a:solidFill>
                  <a:srgbClr val="000000"/>
                </a:solidFill>
              </a:rPr>
              <a:t>çözmesi</a:t>
            </a:r>
            <a:r>
              <a:rPr lang="en-US" sz="2000" b="1" dirty="0">
                <a:solidFill>
                  <a:srgbClr val="000000"/>
                </a:solidFill>
              </a:rPr>
              <a:t> </a:t>
            </a:r>
            <a:r>
              <a:rPr lang="en-US" sz="2000" b="1" dirty="0" err="1">
                <a:solidFill>
                  <a:srgbClr val="000000"/>
                </a:solidFill>
              </a:rPr>
              <a:t>ya</a:t>
            </a:r>
            <a:r>
              <a:rPr lang="en-US" sz="2000" b="1" dirty="0">
                <a:solidFill>
                  <a:srgbClr val="000000"/>
                </a:solidFill>
              </a:rPr>
              <a:t> da </a:t>
            </a:r>
            <a:r>
              <a:rPr lang="en-US" sz="2000" b="1" dirty="0" err="1">
                <a:solidFill>
                  <a:srgbClr val="000000"/>
                </a:solidFill>
              </a:rPr>
              <a:t>baş</a:t>
            </a:r>
            <a:r>
              <a:rPr lang="en-US" sz="2000" b="1" dirty="0">
                <a:solidFill>
                  <a:srgbClr val="000000"/>
                </a:solidFill>
              </a:rPr>
              <a:t> </a:t>
            </a:r>
            <a:r>
              <a:rPr lang="en-US" sz="2000" b="1" dirty="0" err="1">
                <a:solidFill>
                  <a:srgbClr val="000000"/>
                </a:solidFill>
              </a:rPr>
              <a:t>etmeye</a:t>
            </a:r>
            <a:r>
              <a:rPr lang="en-US" sz="2000" b="1" dirty="0">
                <a:solidFill>
                  <a:srgbClr val="000000"/>
                </a:solidFill>
              </a:rPr>
              <a:t> </a:t>
            </a:r>
            <a:r>
              <a:rPr lang="en-US" sz="2000" b="1" dirty="0" err="1">
                <a:solidFill>
                  <a:srgbClr val="000000"/>
                </a:solidFill>
              </a:rPr>
              <a:t>çalışması</a:t>
            </a:r>
            <a:r>
              <a:rPr lang="en-US" sz="2000" b="1" dirty="0">
                <a:solidFill>
                  <a:srgbClr val="000000"/>
                </a:solidFill>
              </a:rPr>
              <a:t> ne </a:t>
            </a:r>
            <a:r>
              <a:rPr lang="en-US" sz="2000" b="1" dirty="0" err="1">
                <a:solidFill>
                  <a:srgbClr val="000000"/>
                </a:solidFill>
              </a:rPr>
              <a:t>kadar</a:t>
            </a:r>
            <a:r>
              <a:rPr lang="en-US" sz="2000" b="1" dirty="0">
                <a:solidFill>
                  <a:srgbClr val="000000"/>
                </a:solidFill>
              </a:rPr>
              <a:t> </a:t>
            </a:r>
            <a:r>
              <a:rPr lang="en-US" sz="2000" b="1" dirty="0" err="1">
                <a:solidFill>
                  <a:srgbClr val="000000"/>
                </a:solidFill>
              </a:rPr>
              <a:t>uzun</a:t>
            </a:r>
            <a:r>
              <a:rPr lang="en-US" sz="2000" b="1" dirty="0">
                <a:solidFill>
                  <a:srgbClr val="000000"/>
                </a:solidFill>
              </a:rPr>
              <a:t> </a:t>
            </a:r>
            <a:r>
              <a:rPr lang="en-US" sz="2000" b="1" dirty="0" err="1">
                <a:solidFill>
                  <a:srgbClr val="000000"/>
                </a:solidFill>
              </a:rPr>
              <a:t>sürerse</a:t>
            </a:r>
            <a:r>
              <a:rPr lang="en-US" sz="2000" b="1" dirty="0">
                <a:solidFill>
                  <a:srgbClr val="000000"/>
                </a:solidFill>
              </a:rPr>
              <a:t> </a:t>
            </a:r>
            <a:r>
              <a:rPr lang="en-US" sz="2000" b="1" dirty="0" err="1">
                <a:solidFill>
                  <a:srgbClr val="000000"/>
                </a:solidFill>
              </a:rPr>
              <a:t>sürsün</a:t>
            </a:r>
            <a:r>
              <a:rPr lang="en-US" sz="2000" b="1" dirty="0">
                <a:solidFill>
                  <a:srgbClr val="000000"/>
                </a:solidFill>
              </a:rPr>
              <a:t> </a:t>
            </a:r>
            <a:r>
              <a:rPr lang="en-US" sz="2000" b="1" dirty="0" err="1">
                <a:solidFill>
                  <a:srgbClr val="000000"/>
                </a:solidFill>
              </a:rPr>
              <a:t>çocuklara</a:t>
            </a:r>
            <a:r>
              <a:rPr lang="en-US" sz="2000" b="1" dirty="0">
                <a:solidFill>
                  <a:srgbClr val="000000"/>
                </a:solidFill>
              </a:rPr>
              <a:t> </a:t>
            </a:r>
            <a:r>
              <a:rPr lang="en-US" sz="2000" b="1" dirty="0" err="1">
                <a:solidFill>
                  <a:srgbClr val="000000"/>
                </a:solidFill>
              </a:rPr>
              <a:t>kendi</a:t>
            </a:r>
            <a:r>
              <a:rPr lang="en-US" sz="2000" b="1" dirty="0">
                <a:solidFill>
                  <a:srgbClr val="000000"/>
                </a:solidFill>
              </a:rPr>
              <a:t> </a:t>
            </a:r>
            <a:r>
              <a:rPr lang="en-US" sz="2000" b="1" dirty="0" err="1">
                <a:solidFill>
                  <a:srgbClr val="000000"/>
                </a:solidFill>
              </a:rPr>
              <a:t>problemlerini</a:t>
            </a:r>
            <a:r>
              <a:rPr lang="en-US" sz="2000" b="1" dirty="0">
                <a:solidFill>
                  <a:srgbClr val="000000"/>
                </a:solidFill>
              </a:rPr>
              <a:t> </a:t>
            </a:r>
            <a:r>
              <a:rPr lang="en-US" sz="2000" b="1" dirty="0" err="1">
                <a:solidFill>
                  <a:srgbClr val="000000"/>
                </a:solidFill>
              </a:rPr>
              <a:t>çözebilmeleri</a:t>
            </a:r>
            <a:r>
              <a:rPr lang="en-US" sz="2000" b="1" dirty="0">
                <a:solidFill>
                  <a:srgbClr val="000000"/>
                </a:solidFill>
              </a:rPr>
              <a:t> </a:t>
            </a:r>
            <a:r>
              <a:rPr lang="en-US" sz="2000" b="1" dirty="0" err="1">
                <a:solidFill>
                  <a:srgbClr val="000000"/>
                </a:solidFill>
              </a:rPr>
              <a:t>için</a:t>
            </a:r>
            <a:r>
              <a:rPr lang="en-US" sz="2000" b="1" dirty="0">
                <a:solidFill>
                  <a:srgbClr val="000000"/>
                </a:solidFill>
              </a:rPr>
              <a:t> </a:t>
            </a:r>
            <a:r>
              <a:rPr lang="en-US" sz="2000" b="1" dirty="0" err="1">
                <a:solidFill>
                  <a:srgbClr val="000000"/>
                </a:solidFill>
              </a:rPr>
              <a:t>fırsatlar</a:t>
            </a:r>
            <a:r>
              <a:rPr lang="en-US" sz="2000" b="1" dirty="0">
                <a:solidFill>
                  <a:srgbClr val="000000"/>
                </a:solidFill>
              </a:rPr>
              <a:t> </a:t>
            </a:r>
            <a:r>
              <a:rPr lang="en-US" sz="2000" b="1" dirty="0" err="1">
                <a:solidFill>
                  <a:srgbClr val="000000"/>
                </a:solidFill>
              </a:rPr>
              <a:t>yaratılmalıdır</a:t>
            </a:r>
            <a:r>
              <a:rPr lang="en-US" sz="2000" b="1" dirty="0">
                <a:solidFill>
                  <a:srgbClr val="000000"/>
                </a:solidFill>
              </a:rPr>
              <a:t>. Bu </a:t>
            </a:r>
            <a:r>
              <a:rPr lang="en-US" sz="2000" b="1" dirty="0" err="1">
                <a:solidFill>
                  <a:srgbClr val="000000"/>
                </a:solidFill>
              </a:rPr>
              <a:t>çocukların</a:t>
            </a:r>
            <a:r>
              <a:rPr lang="en-US" sz="2000" b="1" dirty="0">
                <a:solidFill>
                  <a:srgbClr val="000000"/>
                </a:solidFill>
              </a:rPr>
              <a:t> problem </a:t>
            </a:r>
            <a:r>
              <a:rPr lang="en-US" sz="2000" b="1" dirty="0" err="1">
                <a:solidFill>
                  <a:srgbClr val="000000"/>
                </a:solidFill>
              </a:rPr>
              <a:t>çözme</a:t>
            </a:r>
            <a:r>
              <a:rPr lang="en-US" sz="2000" b="1" dirty="0">
                <a:solidFill>
                  <a:srgbClr val="000000"/>
                </a:solidFill>
              </a:rPr>
              <a:t> </a:t>
            </a:r>
            <a:r>
              <a:rPr lang="en-US" sz="2000" b="1" dirty="0" err="1">
                <a:solidFill>
                  <a:srgbClr val="000000"/>
                </a:solidFill>
              </a:rPr>
              <a:t>becerilerini</a:t>
            </a:r>
            <a:r>
              <a:rPr lang="en-US" sz="2000" b="1" dirty="0">
                <a:solidFill>
                  <a:srgbClr val="000000"/>
                </a:solidFill>
              </a:rPr>
              <a:t> </a:t>
            </a:r>
            <a:r>
              <a:rPr lang="en-US" sz="2000" b="1" dirty="0" err="1">
                <a:solidFill>
                  <a:srgbClr val="000000"/>
                </a:solidFill>
              </a:rPr>
              <a:t>destekleyecektir</a:t>
            </a:r>
            <a:r>
              <a:rPr lang="en-US" sz="2000" b="1" dirty="0">
                <a:solidFill>
                  <a:srgbClr val="000000"/>
                </a:solidFill>
              </a:rPr>
              <a:t>.                     </a:t>
            </a:r>
          </a:p>
        </p:txBody>
      </p:sp>
      <p:sp>
        <p:nvSpPr>
          <p:cNvPr id="6" name="TextBox 13"/>
          <p:cNvSpPr txBox="1"/>
          <p:nvPr/>
        </p:nvSpPr>
        <p:spPr>
          <a:xfrm>
            <a:off x="2820706" y="3992895"/>
            <a:ext cx="9043345" cy="1154162"/>
          </a:xfrm>
          <a:prstGeom prst="rect">
            <a:avLst/>
          </a:prstGeom>
        </p:spPr>
        <p:txBody>
          <a:bodyPr wrap="square" lIns="0" tIns="0" rIns="0" bIns="0" rtlCol="0" anchor="t">
            <a:spAutoFit/>
          </a:bodyPr>
          <a:lstStyle/>
          <a:p>
            <a:pPr algn="just">
              <a:lnSpc>
                <a:spcPts val="4480"/>
              </a:lnSpc>
            </a:pPr>
            <a:r>
              <a:rPr lang="en-US" sz="2000" b="1" dirty="0" err="1">
                <a:solidFill>
                  <a:srgbClr val="000000"/>
                </a:solidFill>
              </a:rPr>
              <a:t>Kendimizi</a:t>
            </a:r>
            <a:r>
              <a:rPr lang="en-US" sz="2000" b="1" dirty="0">
                <a:solidFill>
                  <a:srgbClr val="000000"/>
                </a:solidFill>
              </a:rPr>
              <a:t> de problem </a:t>
            </a:r>
            <a:r>
              <a:rPr lang="en-US" sz="2000" b="1" dirty="0" err="1">
                <a:solidFill>
                  <a:srgbClr val="000000"/>
                </a:solidFill>
              </a:rPr>
              <a:t>çözme</a:t>
            </a:r>
            <a:r>
              <a:rPr lang="en-US" sz="2000" b="1" dirty="0">
                <a:solidFill>
                  <a:srgbClr val="000000"/>
                </a:solidFill>
              </a:rPr>
              <a:t> </a:t>
            </a:r>
            <a:r>
              <a:rPr lang="en-US" sz="2000" b="1" dirty="0" err="1">
                <a:solidFill>
                  <a:srgbClr val="000000"/>
                </a:solidFill>
              </a:rPr>
              <a:t>konusunda</a:t>
            </a:r>
            <a:r>
              <a:rPr lang="en-US" sz="2000" b="1" dirty="0">
                <a:solidFill>
                  <a:srgbClr val="000000"/>
                </a:solidFill>
              </a:rPr>
              <a:t> </a:t>
            </a:r>
            <a:r>
              <a:rPr lang="en-US" sz="2000" b="1" dirty="0" err="1">
                <a:solidFill>
                  <a:srgbClr val="000000"/>
                </a:solidFill>
              </a:rPr>
              <a:t>geliştirmek</a:t>
            </a:r>
            <a:r>
              <a:rPr lang="en-US" sz="2000" b="1" dirty="0">
                <a:solidFill>
                  <a:srgbClr val="000000"/>
                </a:solidFill>
              </a:rPr>
              <a:t>, </a:t>
            </a:r>
            <a:r>
              <a:rPr lang="en-US" sz="2000" b="1" dirty="0" err="1">
                <a:solidFill>
                  <a:srgbClr val="000000"/>
                </a:solidFill>
              </a:rPr>
              <a:t>bizleri</a:t>
            </a:r>
            <a:r>
              <a:rPr lang="en-US" sz="2000" b="1" dirty="0">
                <a:solidFill>
                  <a:srgbClr val="000000"/>
                </a:solidFill>
              </a:rPr>
              <a:t> </a:t>
            </a:r>
            <a:r>
              <a:rPr lang="en-US" sz="2000" b="1" dirty="0" err="1">
                <a:solidFill>
                  <a:srgbClr val="000000"/>
                </a:solidFill>
              </a:rPr>
              <a:t>rol</a:t>
            </a:r>
            <a:r>
              <a:rPr lang="en-US" sz="2000" b="1" dirty="0">
                <a:solidFill>
                  <a:srgbClr val="000000"/>
                </a:solidFill>
              </a:rPr>
              <a:t> model </a:t>
            </a:r>
            <a:r>
              <a:rPr lang="en-US" sz="2000" b="1" dirty="0" err="1">
                <a:solidFill>
                  <a:srgbClr val="000000"/>
                </a:solidFill>
              </a:rPr>
              <a:t>alan</a:t>
            </a:r>
            <a:r>
              <a:rPr lang="en-US" sz="2000" b="1" dirty="0">
                <a:solidFill>
                  <a:srgbClr val="000000"/>
                </a:solidFill>
              </a:rPr>
              <a:t> </a:t>
            </a:r>
            <a:r>
              <a:rPr lang="en-US" sz="2000" b="1" dirty="0" err="1">
                <a:solidFill>
                  <a:srgbClr val="000000"/>
                </a:solidFill>
              </a:rPr>
              <a:t>çocuklarımızın</a:t>
            </a:r>
            <a:r>
              <a:rPr lang="en-US" sz="2000" b="1" dirty="0">
                <a:solidFill>
                  <a:srgbClr val="000000"/>
                </a:solidFill>
              </a:rPr>
              <a:t> </a:t>
            </a:r>
            <a:r>
              <a:rPr lang="en-US" sz="2000" b="1" dirty="0" err="1">
                <a:solidFill>
                  <a:srgbClr val="000000"/>
                </a:solidFill>
              </a:rPr>
              <a:t>bu</a:t>
            </a:r>
            <a:r>
              <a:rPr lang="en-US" sz="2000" b="1" dirty="0">
                <a:solidFill>
                  <a:srgbClr val="000000"/>
                </a:solidFill>
              </a:rPr>
              <a:t> </a:t>
            </a:r>
            <a:r>
              <a:rPr lang="en-US" sz="2000" b="1" dirty="0" err="1">
                <a:solidFill>
                  <a:srgbClr val="000000"/>
                </a:solidFill>
              </a:rPr>
              <a:t>becerilerini</a:t>
            </a:r>
            <a:r>
              <a:rPr lang="en-US" sz="2000" b="1" dirty="0">
                <a:solidFill>
                  <a:srgbClr val="000000"/>
                </a:solidFill>
              </a:rPr>
              <a:t> </a:t>
            </a:r>
            <a:r>
              <a:rPr lang="en-US" sz="2000" b="1" dirty="0" err="1">
                <a:solidFill>
                  <a:srgbClr val="000000"/>
                </a:solidFill>
              </a:rPr>
              <a:t>geliştirecektir</a:t>
            </a:r>
            <a:r>
              <a:rPr lang="en-US" sz="2000" b="1" dirty="0">
                <a:solidFill>
                  <a:srgbClr val="000000"/>
                </a:solidFill>
              </a:rPr>
              <a:t>.</a:t>
            </a:r>
          </a:p>
        </p:txBody>
      </p:sp>
    </p:spTree>
    <p:extLst>
      <p:ext uri="{BB962C8B-B14F-4D97-AF65-F5344CB8AC3E}">
        <p14:creationId xmlns:p14="http://schemas.microsoft.com/office/powerpoint/2010/main" val="663539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ctr"/>
            <a:endParaRPr lang="tr-TR" sz="4000" b="1" i="1" u="sng" smtClean="0">
              <a:solidFill>
                <a:srgbClr val="FF0000"/>
              </a:solidFill>
            </a:endParaRPr>
          </a:p>
          <a:p>
            <a:pPr algn="ctr"/>
            <a:r>
              <a:rPr lang="tr-TR" sz="4000" b="1" i="1" u="sng" smtClean="0">
                <a:solidFill>
                  <a:srgbClr val="FF0000"/>
                </a:solidFill>
              </a:rPr>
              <a:t>KATILIMINIZ </a:t>
            </a:r>
            <a:r>
              <a:rPr lang="tr-TR" sz="4000" b="1" i="1" u="sng" dirty="0" smtClean="0">
                <a:solidFill>
                  <a:srgbClr val="FF0000"/>
                </a:solidFill>
              </a:rPr>
              <a:t>VE DİNLEDİĞİNİZ İÇİN TEŞEKKÜR EDERİM</a:t>
            </a:r>
            <a:endParaRPr lang="tr-TR" sz="4000" b="1" i="1" u="sng" dirty="0">
              <a:solidFill>
                <a:srgbClr val="FF0000"/>
              </a:solidFill>
            </a:endParaRPr>
          </a:p>
        </p:txBody>
      </p:sp>
      <p:sp>
        <p:nvSpPr>
          <p:cNvPr id="4" name="Slayt Numarası Yer Tutucusu 3"/>
          <p:cNvSpPr>
            <a:spLocks noGrp="1"/>
          </p:cNvSpPr>
          <p:nvPr>
            <p:ph type="sldNum" sz="quarter" idx="12"/>
          </p:nvPr>
        </p:nvSpPr>
        <p:spPr/>
        <p:txBody>
          <a:bodyPr/>
          <a:lstStyle/>
          <a:p>
            <a:fld id="{D15727CA-7C08-4435-ABBF-E0ED1CBB6156}" type="slidenum">
              <a:rPr lang="tr-TR" smtClean="0"/>
              <a:t>18</a:t>
            </a:fld>
            <a:endParaRPr lang="tr-TR"/>
          </a:p>
        </p:txBody>
      </p:sp>
    </p:spTree>
    <p:extLst>
      <p:ext uri="{BB962C8B-B14F-4D97-AF65-F5344CB8AC3E}">
        <p14:creationId xmlns:p14="http://schemas.microsoft.com/office/powerpoint/2010/main" val="395606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u="sng" dirty="0" smtClean="0">
                <a:solidFill>
                  <a:srgbClr val="C00000"/>
                </a:solidFill>
              </a:rPr>
              <a:t>PROBLEM NEDİR</a:t>
            </a:r>
            <a:endParaRPr lang="tr-TR" b="1" u="sng" dirty="0">
              <a:solidFill>
                <a:srgbClr val="C00000"/>
              </a:solidFill>
            </a:endParaRPr>
          </a:p>
        </p:txBody>
      </p:sp>
      <p:sp>
        <p:nvSpPr>
          <p:cNvPr id="3" name="İçerik Yer Tutucusu 2"/>
          <p:cNvSpPr>
            <a:spLocks noGrp="1"/>
          </p:cNvSpPr>
          <p:nvPr>
            <p:ph idx="1"/>
          </p:nvPr>
        </p:nvSpPr>
        <p:spPr/>
        <p:txBody>
          <a:bodyPr>
            <a:normAutofit/>
          </a:bodyPr>
          <a:lstStyle/>
          <a:p>
            <a:r>
              <a:rPr lang="tr-TR" sz="2000" b="1" dirty="0" smtClean="0">
                <a:solidFill>
                  <a:srgbClr val="FF0000"/>
                </a:solidFill>
              </a:rPr>
              <a:t>Problem:</a:t>
            </a:r>
          </a:p>
          <a:p>
            <a:r>
              <a:rPr lang="tr-TR" sz="2000" b="1" dirty="0" smtClean="0"/>
              <a:t>Ulaşılmak istenen sonuca ulaşmayı zorlaştıran veya engelleyen direnç unsurlarına denir.</a:t>
            </a:r>
          </a:p>
          <a:p>
            <a:r>
              <a:rPr lang="tr-TR" sz="2000" b="1" dirty="0" smtClean="0"/>
              <a:t>Problemin ortaya çıkması, gerçek sonucun beklenen sonuçtan farklı olmasından kaynaklanır. Buna teori ile uygulamanın uyuşmaması veya uygulamanın birtakım engellere takılması da diyebiliriz. Öyle görünüyor ki problem hayatımızın değişmez unsurlarından ve bizim bunlardan kaçmamız mümkün değil. O zaman yapılması gereken bu problemlerle baş etmesini öğrenmektir. </a:t>
            </a:r>
            <a:endParaRPr lang="tr-TR" sz="2000" b="1" dirty="0"/>
          </a:p>
        </p:txBody>
      </p:sp>
      <p:sp>
        <p:nvSpPr>
          <p:cNvPr id="5" name="Slayt Numarası Yer Tutucusu 4"/>
          <p:cNvSpPr>
            <a:spLocks noGrp="1"/>
          </p:cNvSpPr>
          <p:nvPr>
            <p:ph type="sldNum" sz="quarter" idx="12"/>
          </p:nvPr>
        </p:nvSpPr>
        <p:spPr/>
        <p:txBody>
          <a:bodyPr/>
          <a:lstStyle/>
          <a:p>
            <a:fld id="{D15727CA-7C08-4435-ABBF-E0ED1CBB6156}" type="slidenum">
              <a:rPr lang="tr-TR" smtClean="0"/>
              <a:t>2</a:t>
            </a:fld>
            <a:endParaRPr lang="tr-TR"/>
          </a:p>
        </p:txBody>
      </p:sp>
    </p:spTree>
    <p:extLst>
      <p:ext uri="{BB962C8B-B14F-4D97-AF65-F5344CB8AC3E}">
        <p14:creationId xmlns:p14="http://schemas.microsoft.com/office/powerpoint/2010/main" val="2467140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C00000"/>
                </a:solidFill>
              </a:rPr>
              <a:t>Problem Çözme Nedir?</a:t>
            </a:r>
            <a:endParaRPr lang="tr-TR" b="1" dirty="0">
              <a:solidFill>
                <a:srgbClr val="C00000"/>
              </a:solidFill>
            </a:endParaRPr>
          </a:p>
        </p:txBody>
      </p:sp>
      <p:sp>
        <p:nvSpPr>
          <p:cNvPr id="3" name="İçerik Yer Tutucusu 2"/>
          <p:cNvSpPr>
            <a:spLocks noGrp="1"/>
          </p:cNvSpPr>
          <p:nvPr>
            <p:ph idx="1"/>
          </p:nvPr>
        </p:nvSpPr>
        <p:spPr>
          <a:xfrm>
            <a:off x="1149790" y="1376127"/>
            <a:ext cx="10701196" cy="5305330"/>
          </a:xfrm>
        </p:spPr>
        <p:txBody>
          <a:bodyPr>
            <a:noAutofit/>
          </a:bodyPr>
          <a:lstStyle/>
          <a:p>
            <a:r>
              <a:rPr lang="en-US" sz="2000" b="1" dirty="0">
                <a:solidFill>
                  <a:srgbClr val="14110F"/>
                </a:solidFill>
              </a:rPr>
              <a:t>Belli </a:t>
            </a:r>
            <a:r>
              <a:rPr lang="en-US" sz="2000" b="1" dirty="0" err="1">
                <a:solidFill>
                  <a:srgbClr val="14110F"/>
                </a:solidFill>
              </a:rPr>
              <a:t>bir</a:t>
            </a:r>
            <a:r>
              <a:rPr lang="en-US" sz="2000" b="1" dirty="0">
                <a:solidFill>
                  <a:srgbClr val="14110F"/>
                </a:solidFill>
              </a:rPr>
              <a:t> durum çerçevesinde düşünebilme, ne yapılacağına </a:t>
            </a:r>
            <a:r>
              <a:rPr lang="en-US" sz="2000" b="1" dirty="0" err="1">
                <a:solidFill>
                  <a:srgbClr val="14110F"/>
                </a:solidFill>
              </a:rPr>
              <a:t>ve</a:t>
            </a:r>
            <a:r>
              <a:rPr lang="en-US" sz="2000" b="1" dirty="0">
                <a:solidFill>
                  <a:srgbClr val="14110F"/>
                </a:solidFill>
              </a:rPr>
              <a:t> </a:t>
            </a:r>
            <a:r>
              <a:rPr lang="en-US" sz="2000" b="1" dirty="0" err="1">
                <a:solidFill>
                  <a:srgbClr val="14110F"/>
                </a:solidFill>
              </a:rPr>
              <a:t>nasıl</a:t>
            </a:r>
            <a:r>
              <a:rPr lang="en-US" sz="2000" b="1" dirty="0">
                <a:solidFill>
                  <a:srgbClr val="14110F"/>
                </a:solidFill>
              </a:rPr>
              <a:t> yapılacağına </a:t>
            </a:r>
            <a:r>
              <a:rPr lang="en-US" sz="2000" b="1" dirty="0" err="1">
                <a:solidFill>
                  <a:srgbClr val="14110F"/>
                </a:solidFill>
              </a:rPr>
              <a:t>karar</a:t>
            </a:r>
            <a:r>
              <a:rPr lang="en-US" sz="2000" b="1" dirty="0">
                <a:solidFill>
                  <a:srgbClr val="14110F"/>
                </a:solidFill>
              </a:rPr>
              <a:t> </a:t>
            </a:r>
            <a:r>
              <a:rPr lang="en-US" sz="2000" b="1" dirty="0" err="1">
                <a:solidFill>
                  <a:srgbClr val="14110F"/>
                </a:solidFill>
              </a:rPr>
              <a:t>verebilme</a:t>
            </a:r>
            <a:r>
              <a:rPr lang="en-US" sz="2000" b="1" dirty="0">
                <a:solidFill>
                  <a:srgbClr val="14110F"/>
                </a:solidFill>
              </a:rPr>
              <a:t>, </a:t>
            </a:r>
            <a:r>
              <a:rPr lang="en-US" sz="2000" b="1" dirty="0" err="1">
                <a:solidFill>
                  <a:srgbClr val="14110F"/>
                </a:solidFill>
              </a:rPr>
              <a:t>eldeki</a:t>
            </a:r>
            <a:r>
              <a:rPr lang="en-US" sz="2000" b="1" dirty="0">
                <a:solidFill>
                  <a:srgbClr val="14110F"/>
                </a:solidFill>
              </a:rPr>
              <a:t> </a:t>
            </a:r>
            <a:r>
              <a:rPr lang="en-US" sz="2000" b="1" dirty="0" err="1">
                <a:solidFill>
                  <a:srgbClr val="14110F"/>
                </a:solidFill>
              </a:rPr>
              <a:t>imkanları</a:t>
            </a:r>
            <a:r>
              <a:rPr lang="en-US" sz="2000" b="1" dirty="0">
                <a:solidFill>
                  <a:srgbClr val="14110F"/>
                </a:solidFill>
              </a:rPr>
              <a:t> </a:t>
            </a:r>
            <a:r>
              <a:rPr lang="en-US" sz="2000" b="1" dirty="0" err="1">
                <a:solidFill>
                  <a:srgbClr val="14110F"/>
                </a:solidFill>
              </a:rPr>
              <a:t>kullanabilme</a:t>
            </a:r>
            <a:r>
              <a:rPr lang="en-US" sz="2000" b="1" dirty="0">
                <a:solidFill>
                  <a:srgbClr val="14110F"/>
                </a:solidFill>
              </a:rPr>
              <a:t> </a:t>
            </a:r>
            <a:r>
              <a:rPr lang="en-US" sz="2000" b="1" dirty="0" err="1">
                <a:solidFill>
                  <a:srgbClr val="14110F"/>
                </a:solidFill>
              </a:rPr>
              <a:t>ve</a:t>
            </a:r>
            <a:r>
              <a:rPr lang="en-US" sz="2000" b="1" dirty="0">
                <a:solidFill>
                  <a:srgbClr val="14110F"/>
                </a:solidFill>
              </a:rPr>
              <a:t> </a:t>
            </a:r>
            <a:r>
              <a:rPr lang="en-US" sz="2000" b="1" dirty="0" err="1">
                <a:solidFill>
                  <a:srgbClr val="14110F"/>
                </a:solidFill>
              </a:rPr>
              <a:t>bu</a:t>
            </a:r>
            <a:r>
              <a:rPr lang="en-US" sz="2000" b="1" dirty="0">
                <a:solidFill>
                  <a:srgbClr val="14110F"/>
                </a:solidFill>
              </a:rPr>
              <a:t> </a:t>
            </a:r>
            <a:r>
              <a:rPr lang="en-US" sz="2000" b="1" dirty="0" err="1">
                <a:solidFill>
                  <a:srgbClr val="14110F"/>
                </a:solidFill>
              </a:rPr>
              <a:t>yolla</a:t>
            </a:r>
            <a:r>
              <a:rPr lang="en-US" sz="2000" b="1" dirty="0">
                <a:solidFill>
                  <a:srgbClr val="14110F"/>
                </a:solidFill>
              </a:rPr>
              <a:t> </a:t>
            </a:r>
            <a:r>
              <a:rPr lang="en-US" sz="2000" b="1" dirty="0" err="1">
                <a:solidFill>
                  <a:srgbClr val="14110F"/>
                </a:solidFill>
              </a:rPr>
              <a:t>çözüme</a:t>
            </a:r>
            <a:r>
              <a:rPr lang="en-US" sz="2000" b="1" dirty="0">
                <a:solidFill>
                  <a:srgbClr val="14110F"/>
                </a:solidFill>
              </a:rPr>
              <a:t> </a:t>
            </a:r>
            <a:r>
              <a:rPr lang="en-US" sz="2000" b="1" dirty="0" err="1">
                <a:solidFill>
                  <a:srgbClr val="14110F"/>
                </a:solidFill>
              </a:rPr>
              <a:t>ulaşmaktır</a:t>
            </a:r>
            <a:r>
              <a:rPr lang="en-US" sz="2000" b="1" dirty="0">
                <a:solidFill>
                  <a:srgbClr val="14110F"/>
                </a:solidFill>
              </a:rPr>
              <a:t> (Shure </a:t>
            </a:r>
            <a:r>
              <a:rPr lang="en-US" sz="2000" b="1" dirty="0" err="1">
                <a:solidFill>
                  <a:srgbClr val="14110F"/>
                </a:solidFill>
              </a:rPr>
              <a:t>ve</a:t>
            </a:r>
            <a:r>
              <a:rPr lang="en-US" sz="2000" b="1" dirty="0">
                <a:solidFill>
                  <a:srgbClr val="14110F"/>
                </a:solidFill>
              </a:rPr>
              <a:t> </a:t>
            </a:r>
            <a:r>
              <a:rPr lang="en-US" sz="2000" b="1" dirty="0" err="1">
                <a:solidFill>
                  <a:srgbClr val="14110F"/>
                </a:solidFill>
              </a:rPr>
              <a:t>Spivack</a:t>
            </a:r>
            <a:r>
              <a:rPr lang="en-US" sz="2000" b="1" dirty="0">
                <a:solidFill>
                  <a:srgbClr val="14110F"/>
                </a:solidFill>
              </a:rPr>
              <a:t>, 1982</a:t>
            </a:r>
            <a:r>
              <a:rPr lang="en-US" sz="2000" b="1" dirty="0" smtClean="0">
                <a:solidFill>
                  <a:srgbClr val="14110F"/>
                </a:solidFill>
              </a:rPr>
              <a:t>)</a:t>
            </a:r>
            <a:endParaRPr lang="tr-TR" sz="2000" b="1" dirty="0" smtClean="0">
              <a:solidFill>
                <a:srgbClr val="14110F"/>
              </a:solidFill>
            </a:endParaRPr>
          </a:p>
          <a:p>
            <a:endParaRPr lang="tr-TR" sz="2000" b="1" dirty="0">
              <a:solidFill>
                <a:srgbClr val="14110F"/>
              </a:solidFill>
            </a:endParaRPr>
          </a:p>
          <a:p>
            <a:pPr marL="0" indent="0">
              <a:buNone/>
            </a:pPr>
            <a:endParaRPr lang="tr-TR" sz="2000" b="1" dirty="0"/>
          </a:p>
          <a:p>
            <a:r>
              <a:rPr lang="tr-TR" sz="2000" b="1" dirty="0" smtClean="0"/>
              <a:t>Daha geniş tanımla problem çözme, problemin tanımlanması, probleme ve çözümüne ilişkin bilgilerin toplanması, en uygun çözüm yolunun uygulamaya konulması ve sonucun değerlendirilmesi</a:t>
            </a:r>
            <a:endParaRPr lang="tr-TR" sz="2000" b="1" dirty="0"/>
          </a:p>
        </p:txBody>
      </p:sp>
      <p:sp>
        <p:nvSpPr>
          <p:cNvPr id="5" name="Slayt Numarası Yer Tutucusu 4"/>
          <p:cNvSpPr>
            <a:spLocks noGrp="1"/>
          </p:cNvSpPr>
          <p:nvPr>
            <p:ph type="sldNum" sz="quarter" idx="12"/>
          </p:nvPr>
        </p:nvSpPr>
        <p:spPr/>
        <p:txBody>
          <a:bodyPr/>
          <a:lstStyle/>
          <a:p>
            <a:fld id="{D15727CA-7C08-4435-ABBF-E0ED1CBB6156}" type="slidenum">
              <a:rPr lang="tr-TR" smtClean="0"/>
              <a:t>3</a:t>
            </a:fld>
            <a:endParaRPr lang="tr-TR"/>
          </a:p>
        </p:txBody>
      </p:sp>
    </p:spTree>
    <p:extLst>
      <p:ext uri="{BB962C8B-B14F-4D97-AF65-F5344CB8AC3E}">
        <p14:creationId xmlns:p14="http://schemas.microsoft.com/office/powerpoint/2010/main" val="370204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solidFill>
                  <a:srgbClr val="FF0000"/>
                </a:solidFill>
              </a:rPr>
              <a:t>PROBLEM ÇÖZMEDE İŞLEVSİZ YAKLAŞIMLAR</a:t>
            </a:r>
            <a:endParaRPr lang="tr-TR" sz="3600" b="1" dirty="0">
              <a:solidFill>
                <a:srgbClr val="FF0000"/>
              </a:solidFill>
            </a:endParaRPr>
          </a:p>
        </p:txBody>
      </p:sp>
      <p:sp>
        <p:nvSpPr>
          <p:cNvPr id="3" name="İçerik Yer Tutucusu 2"/>
          <p:cNvSpPr>
            <a:spLocks noGrp="1"/>
          </p:cNvSpPr>
          <p:nvPr>
            <p:ph idx="1"/>
          </p:nvPr>
        </p:nvSpPr>
        <p:spPr/>
        <p:txBody>
          <a:bodyPr/>
          <a:lstStyle/>
          <a:p>
            <a:r>
              <a:rPr lang="tr-TR" sz="2000" b="1" dirty="0" smtClean="0"/>
              <a:t>1-Problemi görmemezlikten gelmek</a:t>
            </a:r>
          </a:p>
          <a:p>
            <a:r>
              <a:rPr lang="tr-TR" sz="2000" b="1" dirty="0" smtClean="0"/>
              <a:t>2-Problemin kendiliğinden yok olmasını yada çözülmesini ummak</a:t>
            </a:r>
          </a:p>
          <a:p>
            <a:r>
              <a:rPr lang="tr-TR" sz="2000" b="1" dirty="0" smtClean="0"/>
              <a:t>3-Başkalarının problemi çözmesini beklemek</a:t>
            </a:r>
          </a:p>
          <a:p>
            <a:r>
              <a:rPr lang="tr-TR" sz="2000" b="1" dirty="0" smtClean="0"/>
              <a:t>4-Karar vermeyi ertelemek</a:t>
            </a:r>
          </a:p>
          <a:p>
            <a:r>
              <a:rPr lang="tr-TR" sz="2000" b="1" dirty="0" smtClean="0"/>
              <a:t>5-Sorumluluğu başkalarının üzerine atmak</a:t>
            </a:r>
          </a:p>
          <a:p>
            <a:pPr marL="0" indent="0">
              <a:buNone/>
            </a:pPr>
            <a:r>
              <a:rPr lang="tr-TR" dirty="0"/>
              <a:t> </a:t>
            </a:r>
            <a:r>
              <a:rPr lang="tr-TR" dirty="0" smtClean="0"/>
              <a:t>                                                                                </a:t>
            </a:r>
          </a:p>
          <a:p>
            <a:pPr marL="0" indent="0">
              <a:buNone/>
            </a:pPr>
            <a:r>
              <a:rPr lang="tr-TR" dirty="0"/>
              <a:t> </a:t>
            </a:r>
            <a:r>
              <a:rPr lang="tr-TR" dirty="0" smtClean="0"/>
              <a:t>                                                                            </a:t>
            </a:r>
          </a:p>
          <a:p>
            <a:pPr marL="0" indent="0">
              <a:buNone/>
            </a:pPr>
            <a:r>
              <a:rPr lang="tr-TR" dirty="0"/>
              <a:t> </a:t>
            </a:r>
            <a:r>
              <a:rPr lang="tr-TR" dirty="0" smtClean="0"/>
              <a:t>                                                                                                         (Korkut2002)</a:t>
            </a:r>
            <a:endParaRPr lang="tr-TR" dirty="0"/>
          </a:p>
        </p:txBody>
      </p:sp>
      <p:sp>
        <p:nvSpPr>
          <p:cNvPr id="9" name="Slayt Numarası Yer Tutucusu 8"/>
          <p:cNvSpPr>
            <a:spLocks noGrp="1"/>
          </p:cNvSpPr>
          <p:nvPr>
            <p:ph type="sldNum" sz="quarter" idx="12"/>
          </p:nvPr>
        </p:nvSpPr>
        <p:spPr/>
        <p:txBody>
          <a:bodyPr/>
          <a:lstStyle/>
          <a:p>
            <a:fld id="{D15727CA-7C08-4435-ABBF-E0ED1CBB6156}" type="slidenum">
              <a:rPr lang="tr-TR" smtClean="0"/>
              <a:t>4</a:t>
            </a:fld>
            <a:endParaRPr lang="tr-TR"/>
          </a:p>
        </p:txBody>
      </p:sp>
    </p:spTree>
    <p:extLst>
      <p:ext uri="{BB962C8B-B14F-4D97-AF65-F5344CB8AC3E}">
        <p14:creationId xmlns:p14="http://schemas.microsoft.com/office/powerpoint/2010/main" val="2595361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smtClean="0">
                <a:solidFill>
                  <a:srgbClr val="FF0000"/>
                </a:solidFill>
              </a:rPr>
              <a:t>PROBLEM ÇÖZME TARZLARI</a:t>
            </a:r>
            <a:endParaRPr lang="tr-TR" sz="3600" b="1" dirty="0">
              <a:solidFill>
                <a:srgbClr val="FF0000"/>
              </a:solidFill>
            </a:endParaRPr>
          </a:p>
        </p:txBody>
      </p:sp>
      <p:pic>
        <p:nvPicPr>
          <p:cNvPr id="4" name="Picture 8"/>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a:stretch>
            <a:fillRect/>
          </a:stretch>
        </p:blipFill>
        <p:spPr>
          <a:xfrm>
            <a:off x="1421394" y="1391681"/>
            <a:ext cx="8944823" cy="5084046"/>
          </a:xfrm>
          <a:prstGeom prst="rect">
            <a:avLst/>
          </a:prstGeom>
        </p:spPr>
      </p:pic>
      <p:sp>
        <p:nvSpPr>
          <p:cNvPr id="6" name="Slayt Numarası Yer Tutucusu 5"/>
          <p:cNvSpPr>
            <a:spLocks noGrp="1"/>
          </p:cNvSpPr>
          <p:nvPr>
            <p:ph type="sldNum" sz="quarter" idx="12"/>
          </p:nvPr>
        </p:nvSpPr>
        <p:spPr/>
        <p:txBody>
          <a:bodyPr/>
          <a:lstStyle/>
          <a:p>
            <a:fld id="{D15727CA-7C08-4435-ABBF-E0ED1CBB6156}" type="slidenum">
              <a:rPr lang="tr-TR" smtClean="0"/>
              <a:t>5</a:t>
            </a:fld>
            <a:endParaRPr lang="tr-TR"/>
          </a:p>
        </p:txBody>
      </p:sp>
    </p:spTree>
    <p:extLst>
      <p:ext uri="{BB962C8B-B14F-4D97-AF65-F5344CB8AC3E}">
        <p14:creationId xmlns:p14="http://schemas.microsoft.com/office/powerpoint/2010/main" val="1254246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solidFill>
                  <a:srgbClr val="FF0000"/>
                </a:solidFill>
              </a:rPr>
              <a:t>PROBLEM ÇÖZME TARZLARI</a:t>
            </a:r>
            <a:endParaRPr lang="tr-TR" sz="3600" dirty="0"/>
          </a:p>
        </p:txBody>
      </p:sp>
      <p:sp>
        <p:nvSpPr>
          <p:cNvPr id="3" name="İçerik Yer Tutucusu 2"/>
          <p:cNvSpPr>
            <a:spLocks noGrp="1"/>
          </p:cNvSpPr>
          <p:nvPr>
            <p:ph idx="1"/>
          </p:nvPr>
        </p:nvSpPr>
        <p:spPr/>
        <p:txBody>
          <a:bodyPr>
            <a:normAutofit/>
          </a:bodyPr>
          <a:lstStyle/>
          <a:p>
            <a:pPr marL="0" indent="0">
              <a:buNone/>
            </a:pPr>
            <a:r>
              <a:rPr lang="tr-TR" sz="2000" b="1" dirty="0" smtClean="0">
                <a:solidFill>
                  <a:srgbClr val="FF0000"/>
                </a:solidFill>
              </a:rPr>
              <a:t>1-Problem Yönelim Boyutu:</a:t>
            </a:r>
            <a:endParaRPr lang="tr-TR" sz="2000" b="1" dirty="0" smtClean="0"/>
          </a:p>
          <a:p>
            <a:pPr marL="0" indent="0">
              <a:buNone/>
            </a:pPr>
            <a:r>
              <a:rPr lang="tr-TR" sz="2000" b="1" dirty="0" smtClean="0"/>
              <a:t>a)Olumlu Yönelim</a:t>
            </a:r>
          </a:p>
          <a:p>
            <a:pPr marL="0" indent="0">
              <a:buNone/>
            </a:pPr>
            <a:r>
              <a:rPr lang="tr-TR" sz="2000" b="1" dirty="0" smtClean="0"/>
              <a:t>b)Olumsuz Yönelim</a:t>
            </a:r>
          </a:p>
          <a:p>
            <a:pPr marL="0" indent="0">
              <a:buNone/>
            </a:pPr>
            <a:endParaRPr lang="tr-TR" sz="2000" b="1" dirty="0" smtClean="0">
              <a:solidFill>
                <a:srgbClr val="C00000"/>
              </a:solidFill>
            </a:endParaRPr>
          </a:p>
          <a:p>
            <a:pPr marL="0" indent="0">
              <a:buNone/>
            </a:pPr>
            <a:r>
              <a:rPr lang="tr-TR" sz="2000" b="1" dirty="0" smtClean="0">
                <a:solidFill>
                  <a:srgbClr val="C00000"/>
                </a:solidFill>
              </a:rPr>
              <a:t>2-Problem Çözme Tarzı Boyutu</a:t>
            </a:r>
          </a:p>
          <a:p>
            <a:pPr marL="0" indent="0">
              <a:buNone/>
            </a:pPr>
            <a:r>
              <a:rPr lang="tr-TR" sz="2000" b="1" dirty="0" smtClean="0"/>
              <a:t>a)Kaçınan Problem Çözme Tarzı</a:t>
            </a:r>
          </a:p>
          <a:p>
            <a:pPr marL="0" indent="0">
              <a:buNone/>
            </a:pPr>
            <a:r>
              <a:rPr lang="tr-TR" sz="2000" b="1" dirty="0" smtClean="0"/>
              <a:t>b)Dikkatsiz Problem Çözme Tarzı</a:t>
            </a:r>
          </a:p>
          <a:p>
            <a:pPr marL="0" indent="0">
              <a:buNone/>
            </a:pPr>
            <a:r>
              <a:rPr lang="tr-TR" sz="2000" b="1" dirty="0" smtClean="0"/>
              <a:t>c)Akılcı Problem Çözme Tarzı</a:t>
            </a:r>
            <a:endParaRPr lang="tr-TR" sz="2000" b="1" dirty="0"/>
          </a:p>
        </p:txBody>
      </p:sp>
      <p:sp>
        <p:nvSpPr>
          <p:cNvPr id="6" name="Slayt Numarası Yer Tutucusu 5"/>
          <p:cNvSpPr>
            <a:spLocks noGrp="1"/>
          </p:cNvSpPr>
          <p:nvPr>
            <p:ph type="sldNum" sz="quarter" idx="12"/>
          </p:nvPr>
        </p:nvSpPr>
        <p:spPr/>
        <p:txBody>
          <a:bodyPr/>
          <a:lstStyle/>
          <a:p>
            <a:fld id="{D15727CA-7C08-4435-ABBF-E0ED1CBB6156}" type="slidenum">
              <a:rPr lang="tr-TR" smtClean="0"/>
              <a:t>6</a:t>
            </a:fld>
            <a:endParaRPr lang="tr-TR"/>
          </a:p>
        </p:txBody>
      </p:sp>
    </p:spTree>
    <p:extLst>
      <p:ext uri="{BB962C8B-B14F-4D97-AF65-F5344CB8AC3E}">
        <p14:creationId xmlns:p14="http://schemas.microsoft.com/office/powerpoint/2010/main" val="2068970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dirty="0">
                <a:solidFill>
                  <a:srgbClr val="FF0000"/>
                </a:solidFill>
              </a:rPr>
              <a:t>1-Problem Yönelim Boyutu</a:t>
            </a:r>
            <a:endParaRPr lang="tr-TR" sz="3600" dirty="0"/>
          </a:p>
        </p:txBody>
      </p:sp>
      <p:sp>
        <p:nvSpPr>
          <p:cNvPr id="3" name="İçerik Yer Tutucusu 2"/>
          <p:cNvSpPr>
            <a:spLocks noGrp="1"/>
          </p:cNvSpPr>
          <p:nvPr>
            <p:ph idx="1"/>
          </p:nvPr>
        </p:nvSpPr>
        <p:spPr>
          <a:xfrm>
            <a:off x="2335794" y="1692999"/>
            <a:ext cx="9524246" cy="4925084"/>
          </a:xfrm>
        </p:spPr>
        <p:txBody>
          <a:bodyPr>
            <a:normAutofit fontScale="92500"/>
          </a:bodyPr>
          <a:lstStyle/>
          <a:p>
            <a:pPr algn="just">
              <a:lnSpc>
                <a:spcPts val="4200"/>
              </a:lnSpc>
            </a:pPr>
            <a:r>
              <a:rPr lang="tr-TR" sz="2200" b="1" dirty="0" smtClean="0">
                <a:solidFill>
                  <a:srgbClr val="C00000"/>
                </a:solidFill>
                <a:latin typeface="+mj-lt"/>
              </a:rPr>
              <a:t>a)Olumlu Yönelim:</a:t>
            </a:r>
            <a:r>
              <a:rPr lang="en-US" sz="2200" b="1" dirty="0" err="1" smtClean="0">
                <a:solidFill>
                  <a:srgbClr val="000000"/>
                </a:solidFill>
                <a:latin typeface="+mj-lt"/>
              </a:rPr>
              <a:t>Olumlu</a:t>
            </a:r>
            <a:r>
              <a:rPr lang="en-US" sz="2200" b="1" dirty="0" smtClean="0">
                <a:solidFill>
                  <a:srgbClr val="000000"/>
                </a:solidFill>
                <a:latin typeface="+mj-lt"/>
              </a:rPr>
              <a:t> </a:t>
            </a:r>
            <a:r>
              <a:rPr lang="en-US" sz="2200" b="1" dirty="0" err="1" smtClean="0">
                <a:solidFill>
                  <a:srgbClr val="000000"/>
                </a:solidFill>
                <a:latin typeface="+mj-lt"/>
              </a:rPr>
              <a:t>yönelim</a:t>
            </a:r>
            <a:r>
              <a:rPr lang="en-US" sz="2200" b="1" dirty="0" smtClean="0">
                <a:solidFill>
                  <a:srgbClr val="000000"/>
                </a:solidFill>
                <a:latin typeface="+mj-lt"/>
              </a:rPr>
              <a:t>, </a:t>
            </a:r>
            <a:r>
              <a:rPr lang="en-US" sz="2200" b="1" dirty="0">
                <a:solidFill>
                  <a:srgbClr val="000000"/>
                </a:solidFill>
                <a:latin typeface="+mj-lt"/>
              </a:rPr>
              <a:t>problemleri </a:t>
            </a:r>
            <a:r>
              <a:rPr lang="en-US" sz="2200" b="1" dirty="0" err="1">
                <a:solidFill>
                  <a:srgbClr val="000000"/>
                </a:solidFill>
                <a:latin typeface="+mj-lt"/>
              </a:rPr>
              <a:t>birer</a:t>
            </a:r>
            <a:r>
              <a:rPr lang="en-US" sz="2200" b="1" dirty="0">
                <a:solidFill>
                  <a:srgbClr val="000000"/>
                </a:solidFill>
                <a:latin typeface="+mj-lt"/>
              </a:rPr>
              <a:t> </a:t>
            </a:r>
            <a:r>
              <a:rPr lang="en-US" sz="2200" b="1" dirty="0" err="1">
                <a:solidFill>
                  <a:srgbClr val="000000"/>
                </a:solidFill>
                <a:latin typeface="+mj-lt"/>
              </a:rPr>
              <a:t>meydan</a:t>
            </a:r>
            <a:r>
              <a:rPr lang="en-US" sz="2200" b="1" dirty="0">
                <a:solidFill>
                  <a:srgbClr val="000000"/>
                </a:solidFill>
                <a:latin typeface="+mj-lt"/>
              </a:rPr>
              <a:t> </a:t>
            </a:r>
            <a:r>
              <a:rPr lang="en-US" sz="2200" b="1" dirty="0" err="1">
                <a:solidFill>
                  <a:srgbClr val="000000"/>
                </a:solidFill>
                <a:latin typeface="+mj-lt"/>
              </a:rPr>
              <a:t>okuma</a:t>
            </a:r>
            <a:r>
              <a:rPr lang="en-US" sz="2200" b="1" dirty="0">
                <a:solidFill>
                  <a:srgbClr val="000000"/>
                </a:solidFill>
                <a:latin typeface="+mj-lt"/>
              </a:rPr>
              <a:t> </a:t>
            </a:r>
            <a:r>
              <a:rPr lang="en-US" sz="2200" b="1" dirty="0" err="1">
                <a:solidFill>
                  <a:srgbClr val="000000"/>
                </a:solidFill>
                <a:latin typeface="+mj-lt"/>
              </a:rPr>
              <a:t>olarak</a:t>
            </a:r>
            <a:r>
              <a:rPr lang="en-US" sz="2200" b="1" dirty="0">
                <a:solidFill>
                  <a:srgbClr val="000000"/>
                </a:solidFill>
                <a:latin typeface="+mj-lt"/>
              </a:rPr>
              <a:t> </a:t>
            </a:r>
            <a:r>
              <a:rPr lang="en-US" sz="2200" b="1" dirty="0" err="1">
                <a:solidFill>
                  <a:srgbClr val="000000"/>
                </a:solidFill>
                <a:latin typeface="+mj-lt"/>
              </a:rPr>
              <a:t>görme</a:t>
            </a:r>
            <a:r>
              <a:rPr lang="en-US" sz="2200" b="1" dirty="0">
                <a:solidFill>
                  <a:srgbClr val="000000"/>
                </a:solidFill>
                <a:latin typeface="+mj-lt"/>
              </a:rPr>
              <a:t> </a:t>
            </a:r>
            <a:r>
              <a:rPr lang="en-US" sz="2200" b="1" dirty="0" err="1">
                <a:solidFill>
                  <a:srgbClr val="000000"/>
                </a:solidFill>
                <a:latin typeface="+mj-lt"/>
              </a:rPr>
              <a:t>eğilimi</a:t>
            </a:r>
            <a:r>
              <a:rPr lang="en-US" sz="2200" b="1" dirty="0">
                <a:solidFill>
                  <a:srgbClr val="000000"/>
                </a:solidFill>
                <a:latin typeface="+mj-lt"/>
              </a:rPr>
              <a:t> </a:t>
            </a:r>
            <a:r>
              <a:rPr lang="en-US" sz="2200" b="1" dirty="0" err="1">
                <a:solidFill>
                  <a:srgbClr val="000000"/>
                </a:solidFill>
                <a:latin typeface="+mj-lt"/>
              </a:rPr>
              <a:t>ile</a:t>
            </a:r>
            <a:r>
              <a:rPr lang="en-US" sz="2200" b="1" dirty="0">
                <a:solidFill>
                  <a:srgbClr val="000000"/>
                </a:solidFill>
                <a:latin typeface="+mj-lt"/>
              </a:rPr>
              <a:t> </a:t>
            </a:r>
            <a:r>
              <a:rPr lang="en-US" sz="2200" b="1" dirty="0" err="1">
                <a:solidFill>
                  <a:srgbClr val="000000"/>
                </a:solidFill>
                <a:latin typeface="+mj-lt"/>
              </a:rPr>
              <a:t>çözülebileceklerine</a:t>
            </a:r>
            <a:r>
              <a:rPr lang="en-US" sz="2200" b="1" dirty="0">
                <a:solidFill>
                  <a:srgbClr val="000000"/>
                </a:solidFill>
                <a:latin typeface="+mj-lt"/>
              </a:rPr>
              <a:t> </a:t>
            </a:r>
            <a:r>
              <a:rPr lang="en-US" sz="2200" b="1" dirty="0" err="1">
                <a:solidFill>
                  <a:srgbClr val="000000"/>
                </a:solidFill>
                <a:latin typeface="+mj-lt"/>
              </a:rPr>
              <a:t>ve</a:t>
            </a:r>
            <a:r>
              <a:rPr lang="en-US" sz="2200" b="1" dirty="0">
                <a:solidFill>
                  <a:srgbClr val="000000"/>
                </a:solidFill>
                <a:latin typeface="+mj-lt"/>
              </a:rPr>
              <a:t> </a:t>
            </a:r>
            <a:r>
              <a:rPr lang="en-US" sz="2200" b="1" dirty="0" err="1">
                <a:solidFill>
                  <a:srgbClr val="000000"/>
                </a:solidFill>
                <a:latin typeface="+mj-lt"/>
              </a:rPr>
              <a:t>kişinin</a:t>
            </a:r>
            <a:r>
              <a:rPr lang="en-US" sz="2200" b="1" dirty="0">
                <a:solidFill>
                  <a:srgbClr val="000000"/>
                </a:solidFill>
                <a:latin typeface="+mj-lt"/>
              </a:rPr>
              <a:t> </a:t>
            </a:r>
            <a:r>
              <a:rPr lang="en-US" sz="2200" b="1" dirty="0" err="1">
                <a:solidFill>
                  <a:srgbClr val="000000"/>
                </a:solidFill>
                <a:latin typeface="+mj-lt"/>
              </a:rPr>
              <a:t>onları</a:t>
            </a:r>
            <a:r>
              <a:rPr lang="en-US" sz="2200" b="1" dirty="0">
                <a:solidFill>
                  <a:srgbClr val="000000"/>
                </a:solidFill>
                <a:latin typeface="+mj-lt"/>
              </a:rPr>
              <a:t> </a:t>
            </a:r>
            <a:r>
              <a:rPr lang="en-US" sz="2200" b="1" dirty="0" err="1">
                <a:solidFill>
                  <a:srgbClr val="000000"/>
                </a:solidFill>
                <a:latin typeface="+mj-lt"/>
              </a:rPr>
              <a:t>başarıyla</a:t>
            </a:r>
            <a:r>
              <a:rPr lang="en-US" sz="2200" b="1" dirty="0">
                <a:solidFill>
                  <a:srgbClr val="000000"/>
                </a:solidFill>
                <a:latin typeface="+mj-lt"/>
              </a:rPr>
              <a:t> </a:t>
            </a:r>
            <a:r>
              <a:rPr lang="en-US" sz="2200" b="1" dirty="0" err="1">
                <a:solidFill>
                  <a:srgbClr val="000000"/>
                </a:solidFill>
                <a:latin typeface="+mj-lt"/>
              </a:rPr>
              <a:t>çözebileceğine</a:t>
            </a:r>
            <a:r>
              <a:rPr lang="en-US" sz="2200" b="1" dirty="0">
                <a:solidFill>
                  <a:srgbClr val="000000"/>
                </a:solidFill>
                <a:latin typeface="+mj-lt"/>
              </a:rPr>
              <a:t> </a:t>
            </a:r>
            <a:r>
              <a:rPr lang="en-US" sz="2200" b="1" dirty="0" err="1">
                <a:solidFill>
                  <a:srgbClr val="000000"/>
                </a:solidFill>
                <a:latin typeface="+mj-lt"/>
              </a:rPr>
              <a:t>duyduğu</a:t>
            </a:r>
            <a:r>
              <a:rPr lang="en-US" sz="2200" b="1" dirty="0">
                <a:solidFill>
                  <a:srgbClr val="000000"/>
                </a:solidFill>
                <a:latin typeface="+mj-lt"/>
              </a:rPr>
              <a:t> </a:t>
            </a:r>
            <a:r>
              <a:rPr lang="en-US" sz="2200" b="1" dirty="0" err="1">
                <a:solidFill>
                  <a:srgbClr val="000000"/>
                </a:solidFill>
                <a:latin typeface="+mj-lt"/>
              </a:rPr>
              <a:t>inancı</a:t>
            </a:r>
            <a:r>
              <a:rPr lang="en-US" sz="2200" b="1" dirty="0">
                <a:solidFill>
                  <a:srgbClr val="000000"/>
                </a:solidFill>
                <a:latin typeface="+mj-lt"/>
              </a:rPr>
              <a:t> </a:t>
            </a:r>
            <a:r>
              <a:rPr lang="en-US" sz="2200" b="1" dirty="0" err="1">
                <a:solidFill>
                  <a:srgbClr val="000000"/>
                </a:solidFill>
                <a:latin typeface="+mj-lt"/>
              </a:rPr>
              <a:t>ve</a:t>
            </a:r>
            <a:r>
              <a:rPr lang="en-US" sz="2200" b="1" dirty="0">
                <a:solidFill>
                  <a:srgbClr val="000000"/>
                </a:solidFill>
                <a:latin typeface="+mj-lt"/>
              </a:rPr>
              <a:t> problem </a:t>
            </a:r>
            <a:r>
              <a:rPr lang="en-US" sz="2200" b="1" dirty="0" err="1">
                <a:solidFill>
                  <a:srgbClr val="000000"/>
                </a:solidFill>
                <a:latin typeface="+mj-lt"/>
              </a:rPr>
              <a:t>çözmenin</a:t>
            </a:r>
            <a:r>
              <a:rPr lang="en-US" sz="2200" b="1" dirty="0">
                <a:solidFill>
                  <a:srgbClr val="000000"/>
                </a:solidFill>
                <a:latin typeface="+mj-lt"/>
              </a:rPr>
              <a:t> </a:t>
            </a:r>
            <a:r>
              <a:rPr lang="en-US" sz="2200" b="1" dirty="0" err="1">
                <a:solidFill>
                  <a:srgbClr val="000000"/>
                </a:solidFill>
                <a:latin typeface="+mj-lt"/>
              </a:rPr>
              <a:t>zaman</a:t>
            </a:r>
            <a:r>
              <a:rPr lang="en-US" sz="2200" b="1" dirty="0">
                <a:solidFill>
                  <a:srgbClr val="000000"/>
                </a:solidFill>
                <a:latin typeface="+mj-lt"/>
              </a:rPr>
              <a:t> </a:t>
            </a:r>
            <a:r>
              <a:rPr lang="en-US" sz="2200" b="1" dirty="0" err="1">
                <a:solidFill>
                  <a:srgbClr val="000000"/>
                </a:solidFill>
                <a:latin typeface="+mj-lt"/>
              </a:rPr>
              <a:t>alıcı</a:t>
            </a:r>
            <a:r>
              <a:rPr lang="en-US" sz="2200" b="1" dirty="0">
                <a:solidFill>
                  <a:srgbClr val="000000"/>
                </a:solidFill>
                <a:latin typeface="+mj-lt"/>
              </a:rPr>
              <a:t>, </a:t>
            </a:r>
            <a:r>
              <a:rPr lang="en-US" sz="2200" b="1" dirty="0" err="1">
                <a:solidFill>
                  <a:srgbClr val="000000"/>
                </a:solidFill>
                <a:latin typeface="+mj-lt"/>
              </a:rPr>
              <a:t>çaba</a:t>
            </a:r>
            <a:r>
              <a:rPr lang="en-US" sz="2200" b="1" dirty="0">
                <a:solidFill>
                  <a:srgbClr val="000000"/>
                </a:solidFill>
                <a:latin typeface="+mj-lt"/>
              </a:rPr>
              <a:t> </a:t>
            </a:r>
            <a:r>
              <a:rPr lang="en-US" sz="2200" b="1" dirty="0" err="1">
                <a:solidFill>
                  <a:srgbClr val="000000"/>
                </a:solidFill>
                <a:latin typeface="+mj-lt"/>
              </a:rPr>
              <a:t>ve</a:t>
            </a:r>
            <a:r>
              <a:rPr lang="en-US" sz="2200" b="1" dirty="0">
                <a:solidFill>
                  <a:srgbClr val="000000"/>
                </a:solidFill>
                <a:latin typeface="+mj-lt"/>
              </a:rPr>
              <a:t> </a:t>
            </a:r>
            <a:r>
              <a:rPr lang="en-US" sz="2200" b="1" dirty="0" err="1">
                <a:solidFill>
                  <a:srgbClr val="000000"/>
                </a:solidFill>
                <a:latin typeface="+mj-lt"/>
              </a:rPr>
              <a:t>sabır</a:t>
            </a:r>
            <a:r>
              <a:rPr lang="en-US" sz="2200" b="1" dirty="0">
                <a:solidFill>
                  <a:srgbClr val="000000"/>
                </a:solidFill>
                <a:latin typeface="+mj-lt"/>
              </a:rPr>
              <a:t> </a:t>
            </a:r>
            <a:r>
              <a:rPr lang="en-US" sz="2200" b="1" dirty="0" err="1">
                <a:solidFill>
                  <a:srgbClr val="000000"/>
                </a:solidFill>
                <a:latin typeface="+mj-lt"/>
              </a:rPr>
              <a:t>gerektirdiğini</a:t>
            </a:r>
            <a:r>
              <a:rPr lang="en-US" sz="2200" b="1" dirty="0">
                <a:solidFill>
                  <a:srgbClr val="000000"/>
                </a:solidFill>
                <a:latin typeface="+mj-lt"/>
              </a:rPr>
              <a:t> </a:t>
            </a:r>
            <a:r>
              <a:rPr lang="en-US" sz="2200" b="1" dirty="0" err="1">
                <a:solidFill>
                  <a:srgbClr val="000000"/>
                </a:solidFill>
                <a:latin typeface="+mj-lt"/>
              </a:rPr>
              <a:t>bilmeyi</a:t>
            </a:r>
            <a:r>
              <a:rPr lang="en-US" sz="2200" b="1" dirty="0">
                <a:solidFill>
                  <a:srgbClr val="000000"/>
                </a:solidFill>
                <a:latin typeface="+mj-lt"/>
              </a:rPr>
              <a:t> </a:t>
            </a:r>
            <a:r>
              <a:rPr lang="en-US" sz="2200" b="1" dirty="0" err="1">
                <a:solidFill>
                  <a:srgbClr val="000000"/>
                </a:solidFill>
                <a:latin typeface="+mj-lt"/>
              </a:rPr>
              <a:t>kapsamaktadır</a:t>
            </a:r>
            <a:r>
              <a:rPr lang="en-US" sz="2200" b="1" dirty="0">
                <a:solidFill>
                  <a:srgbClr val="000000"/>
                </a:solidFill>
                <a:latin typeface="+mj-lt"/>
              </a:rPr>
              <a:t>. </a:t>
            </a:r>
          </a:p>
          <a:p>
            <a:pPr marL="0" indent="0" algn="just">
              <a:lnSpc>
                <a:spcPts val="4200"/>
              </a:lnSpc>
              <a:buNone/>
            </a:pPr>
            <a:r>
              <a:rPr lang="en-US" sz="2200" b="1" dirty="0">
                <a:solidFill>
                  <a:srgbClr val="000000"/>
                </a:solidFill>
                <a:latin typeface="+mj-lt"/>
              </a:rPr>
              <a:t>   </a:t>
            </a:r>
            <a:r>
              <a:rPr lang="tr-TR" sz="2200" b="1" dirty="0">
                <a:solidFill>
                  <a:srgbClr val="000000"/>
                </a:solidFill>
                <a:latin typeface="+mj-lt"/>
              </a:rPr>
              <a:t>  </a:t>
            </a:r>
            <a:r>
              <a:rPr lang="en-US" sz="2200" b="1" dirty="0" err="1">
                <a:solidFill>
                  <a:srgbClr val="000000"/>
                </a:solidFill>
                <a:latin typeface="+mj-lt"/>
              </a:rPr>
              <a:t>Olumlu</a:t>
            </a:r>
            <a:r>
              <a:rPr lang="en-US" sz="2200" b="1" dirty="0">
                <a:solidFill>
                  <a:srgbClr val="000000"/>
                </a:solidFill>
                <a:latin typeface="+mj-lt"/>
              </a:rPr>
              <a:t> </a:t>
            </a:r>
            <a:r>
              <a:rPr lang="en-US" sz="2200" b="1" dirty="0" err="1">
                <a:solidFill>
                  <a:srgbClr val="000000"/>
                </a:solidFill>
                <a:latin typeface="+mj-lt"/>
              </a:rPr>
              <a:t>yönelime</a:t>
            </a:r>
            <a:r>
              <a:rPr lang="en-US" sz="2200" b="1" dirty="0">
                <a:solidFill>
                  <a:srgbClr val="000000"/>
                </a:solidFill>
                <a:latin typeface="+mj-lt"/>
              </a:rPr>
              <a:t> </a:t>
            </a:r>
            <a:r>
              <a:rPr lang="en-US" sz="2200" b="1" dirty="0" err="1">
                <a:solidFill>
                  <a:srgbClr val="000000"/>
                </a:solidFill>
                <a:latin typeface="+mj-lt"/>
              </a:rPr>
              <a:t>sahip</a:t>
            </a:r>
            <a:r>
              <a:rPr lang="en-US" sz="2200" b="1" dirty="0">
                <a:solidFill>
                  <a:srgbClr val="000000"/>
                </a:solidFill>
                <a:latin typeface="+mj-lt"/>
              </a:rPr>
              <a:t> </a:t>
            </a:r>
            <a:r>
              <a:rPr lang="en-US" sz="2200" b="1" dirty="0" err="1">
                <a:solidFill>
                  <a:srgbClr val="000000"/>
                </a:solidFill>
                <a:latin typeface="+mj-lt"/>
              </a:rPr>
              <a:t>bireyler</a:t>
            </a:r>
            <a:r>
              <a:rPr lang="en-US" sz="2200" b="1" dirty="0">
                <a:solidFill>
                  <a:srgbClr val="000000"/>
                </a:solidFill>
                <a:latin typeface="+mj-lt"/>
              </a:rPr>
              <a:t>; </a:t>
            </a:r>
            <a:r>
              <a:rPr lang="en-US" sz="2200" b="1" dirty="0" err="1">
                <a:solidFill>
                  <a:srgbClr val="000000"/>
                </a:solidFill>
                <a:latin typeface="+mj-lt"/>
              </a:rPr>
              <a:t>problemi</a:t>
            </a:r>
            <a:r>
              <a:rPr lang="en-US" sz="2200" b="1" dirty="0">
                <a:solidFill>
                  <a:srgbClr val="000000"/>
                </a:solidFill>
                <a:latin typeface="+mj-lt"/>
              </a:rPr>
              <a:t> </a:t>
            </a:r>
            <a:r>
              <a:rPr lang="en-US" sz="2200" b="1" dirty="0" err="1">
                <a:solidFill>
                  <a:srgbClr val="000000"/>
                </a:solidFill>
                <a:latin typeface="+mj-lt"/>
              </a:rPr>
              <a:t>tehdit</a:t>
            </a:r>
            <a:r>
              <a:rPr lang="en-US" sz="2200" b="1" dirty="0">
                <a:solidFill>
                  <a:srgbClr val="000000"/>
                </a:solidFill>
                <a:latin typeface="+mj-lt"/>
              </a:rPr>
              <a:t> </a:t>
            </a:r>
            <a:r>
              <a:rPr lang="en-US" sz="2200" b="1" dirty="0" err="1">
                <a:solidFill>
                  <a:srgbClr val="000000"/>
                </a:solidFill>
                <a:latin typeface="+mj-lt"/>
              </a:rPr>
              <a:t>olarak</a:t>
            </a:r>
            <a:r>
              <a:rPr lang="en-US" sz="2200" b="1" dirty="0">
                <a:solidFill>
                  <a:srgbClr val="000000"/>
                </a:solidFill>
                <a:latin typeface="+mj-lt"/>
              </a:rPr>
              <a:t> </a:t>
            </a:r>
            <a:r>
              <a:rPr lang="en-US" sz="2200" b="1" dirty="0" err="1">
                <a:solidFill>
                  <a:srgbClr val="000000"/>
                </a:solidFill>
                <a:latin typeface="+mj-lt"/>
              </a:rPr>
              <a:t>görmekten</a:t>
            </a:r>
            <a:r>
              <a:rPr lang="en-US" sz="2200" b="1" dirty="0">
                <a:solidFill>
                  <a:srgbClr val="000000"/>
                </a:solidFill>
                <a:latin typeface="+mj-lt"/>
              </a:rPr>
              <a:t> </a:t>
            </a:r>
            <a:r>
              <a:rPr lang="en-US" sz="2200" b="1" dirty="0" err="1">
                <a:solidFill>
                  <a:srgbClr val="000000"/>
                </a:solidFill>
                <a:latin typeface="+mj-lt"/>
              </a:rPr>
              <a:t>çok</a:t>
            </a:r>
            <a:r>
              <a:rPr lang="en-US" sz="2200" b="1" dirty="0">
                <a:solidFill>
                  <a:srgbClr val="000000"/>
                </a:solidFill>
                <a:latin typeface="+mj-lt"/>
              </a:rPr>
              <a:t> </a:t>
            </a:r>
            <a:r>
              <a:rPr lang="en-US" sz="2200" b="1" dirty="0" err="1">
                <a:solidFill>
                  <a:srgbClr val="000000"/>
                </a:solidFill>
                <a:latin typeface="+mj-lt"/>
              </a:rPr>
              <a:t>onları</a:t>
            </a:r>
            <a:r>
              <a:rPr lang="en-US" sz="2200" b="1" dirty="0">
                <a:solidFill>
                  <a:srgbClr val="000000"/>
                </a:solidFill>
                <a:latin typeface="+mj-lt"/>
              </a:rPr>
              <a:t> </a:t>
            </a:r>
            <a:r>
              <a:rPr lang="en-US" sz="2200" b="1" dirty="0" err="1">
                <a:solidFill>
                  <a:srgbClr val="000000"/>
                </a:solidFill>
                <a:latin typeface="+mj-lt"/>
              </a:rPr>
              <a:t>bir</a:t>
            </a:r>
            <a:r>
              <a:rPr lang="en-US" sz="2200" b="1" dirty="0">
                <a:solidFill>
                  <a:srgbClr val="000000"/>
                </a:solidFill>
                <a:latin typeface="+mj-lt"/>
              </a:rPr>
              <a:t> </a:t>
            </a:r>
            <a:r>
              <a:rPr lang="en-US" sz="2200" b="1" dirty="0" err="1">
                <a:solidFill>
                  <a:srgbClr val="000000"/>
                </a:solidFill>
                <a:latin typeface="+mj-lt"/>
              </a:rPr>
              <a:t>fırsat</a:t>
            </a:r>
            <a:r>
              <a:rPr lang="en-US" sz="2200" b="1" dirty="0">
                <a:solidFill>
                  <a:srgbClr val="000000"/>
                </a:solidFill>
                <a:latin typeface="+mj-lt"/>
              </a:rPr>
              <a:t> </a:t>
            </a:r>
            <a:r>
              <a:rPr lang="en-US" sz="2200" b="1" dirty="0" err="1">
                <a:solidFill>
                  <a:srgbClr val="000000"/>
                </a:solidFill>
                <a:latin typeface="+mj-lt"/>
              </a:rPr>
              <a:t>olarak</a:t>
            </a:r>
            <a:r>
              <a:rPr lang="en-US" sz="2200" b="1" dirty="0">
                <a:solidFill>
                  <a:srgbClr val="000000"/>
                </a:solidFill>
                <a:latin typeface="+mj-lt"/>
              </a:rPr>
              <a:t> </a:t>
            </a:r>
            <a:r>
              <a:rPr lang="en-US" sz="2200" b="1" dirty="0" err="1">
                <a:solidFill>
                  <a:srgbClr val="000000"/>
                </a:solidFill>
                <a:latin typeface="+mj-lt"/>
              </a:rPr>
              <a:t>görür</a:t>
            </a:r>
            <a:r>
              <a:rPr lang="en-US" sz="2200" b="1" dirty="0">
                <a:solidFill>
                  <a:srgbClr val="000000"/>
                </a:solidFill>
                <a:latin typeface="+mj-lt"/>
              </a:rPr>
              <a:t>, </a:t>
            </a:r>
            <a:r>
              <a:rPr lang="en-US" sz="2200" b="1" dirty="0" err="1">
                <a:solidFill>
                  <a:srgbClr val="000000"/>
                </a:solidFill>
                <a:latin typeface="+mj-lt"/>
              </a:rPr>
              <a:t>problemler</a:t>
            </a:r>
            <a:r>
              <a:rPr lang="en-US" sz="2200" b="1" dirty="0">
                <a:solidFill>
                  <a:srgbClr val="000000"/>
                </a:solidFill>
                <a:latin typeface="+mj-lt"/>
              </a:rPr>
              <a:t> </a:t>
            </a:r>
            <a:r>
              <a:rPr lang="en-US" sz="2200" b="1" dirty="0" err="1">
                <a:solidFill>
                  <a:srgbClr val="000000"/>
                </a:solidFill>
                <a:latin typeface="+mj-lt"/>
              </a:rPr>
              <a:t>karşısında</a:t>
            </a:r>
            <a:r>
              <a:rPr lang="en-US" sz="2200" b="1" dirty="0">
                <a:solidFill>
                  <a:srgbClr val="000000"/>
                </a:solidFill>
                <a:latin typeface="+mj-lt"/>
              </a:rPr>
              <a:t> </a:t>
            </a:r>
            <a:r>
              <a:rPr lang="en-US" sz="2200" b="1" dirty="0" err="1">
                <a:solidFill>
                  <a:srgbClr val="000000"/>
                </a:solidFill>
                <a:latin typeface="+mj-lt"/>
              </a:rPr>
              <a:t>yeteneklerine</a:t>
            </a:r>
            <a:r>
              <a:rPr lang="en-US" sz="2200" b="1" dirty="0">
                <a:solidFill>
                  <a:srgbClr val="000000"/>
                </a:solidFill>
                <a:latin typeface="+mj-lt"/>
              </a:rPr>
              <a:t> </a:t>
            </a:r>
            <a:r>
              <a:rPr lang="en-US" sz="2200" b="1" dirty="0" err="1">
                <a:solidFill>
                  <a:srgbClr val="000000"/>
                </a:solidFill>
                <a:latin typeface="+mj-lt"/>
              </a:rPr>
              <a:t>güvenir</a:t>
            </a:r>
            <a:r>
              <a:rPr lang="en-US" sz="2200" b="1" dirty="0">
                <a:solidFill>
                  <a:srgbClr val="000000"/>
                </a:solidFill>
                <a:latin typeface="+mj-lt"/>
              </a:rPr>
              <a:t> </a:t>
            </a:r>
            <a:r>
              <a:rPr lang="en-US" sz="2200" b="1" dirty="0" err="1">
                <a:solidFill>
                  <a:srgbClr val="000000"/>
                </a:solidFill>
                <a:latin typeface="+mj-lt"/>
              </a:rPr>
              <a:t>ve</a:t>
            </a:r>
            <a:r>
              <a:rPr lang="en-US" sz="2200" b="1" dirty="0">
                <a:solidFill>
                  <a:srgbClr val="000000"/>
                </a:solidFill>
                <a:latin typeface="+mj-lt"/>
              </a:rPr>
              <a:t> problemleri </a:t>
            </a:r>
            <a:r>
              <a:rPr lang="en-US" sz="2200" b="1" dirty="0" err="1">
                <a:solidFill>
                  <a:srgbClr val="000000"/>
                </a:solidFill>
                <a:latin typeface="+mj-lt"/>
              </a:rPr>
              <a:t>çözebileceklerine</a:t>
            </a:r>
            <a:r>
              <a:rPr lang="en-US" sz="2200" b="1" dirty="0">
                <a:solidFill>
                  <a:srgbClr val="000000"/>
                </a:solidFill>
                <a:latin typeface="+mj-lt"/>
              </a:rPr>
              <a:t> </a:t>
            </a:r>
            <a:r>
              <a:rPr lang="en-US" sz="2200" b="1" dirty="0" err="1">
                <a:solidFill>
                  <a:srgbClr val="000000"/>
                </a:solidFill>
                <a:latin typeface="+mj-lt"/>
              </a:rPr>
              <a:t>inanırlar</a:t>
            </a:r>
            <a:r>
              <a:rPr lang="en-US" sz="2200" b="1" dirty="0">
                <a:solidFill>
                  <a:srgbClr val="000000"/>
                </a:solidFill>
                <a:latin typeface="+mj-lt"/>
              </a:rPr>
              <a:t> (</a:t>
            </a:r>
            <a:r>
              <a:rPr lang="en-US" sz="2200" b="1" dirty="0" err="1">
                <a:solidFill>
                  <a:srgbClr val="000000"/>
                </a:solidFill>
                <a:latin typeface="+mj-lt"/>
              </a:rPr>
              <a:t>Başer</a:t>
            </a:r>
            <a:r>
              <a:rPr lang="en-US" sz="2200" b="1" dirty="0">
                <a:solidFill>
                  <a:srgbClr val="000000"/>
                </a:solidFill>
                <a:latin typeface="+mj-lt"/>
              </a:rPr>
              <a:t> </a:t>
            </a:r>
            <a:r>
              <a:rPr lang="en-US" sz="2200" b="1" dirty="0" err="1">
                <a:solidFill>
                  <a:srgbClr val="000000"/>
                </a:solidFill>
                <a:latin typeface="+mj-lt"/>
              </a:rPr>
              <a:t>ve</a:t>
            </a:r>
            <a:r>
              <a:rPr lang="en-US" sz="2200" b="1" dirty="0">
                <a:solidFill>
                  <a:srgbClr val="000000"/>
                </a:solidFill>
                <a:latin typeface="+mj-lt"/>
              </a:rPr>
              <a:t> </a:t>
            </a:r>
            <a:r>
              <a:rPr lang="en-US" sz="2200" b="1" dirty="0" err="1">
                <a:solidFill>
                  <a:srgbClr val="000000"/>
                </a:solidFill>
                <a:latin typeface="+mj-lt"/>
              </a:rPr>
              <a:t>Özcan</a:t>
            </a:r>
            <a:r>
              <a:rPr lang="en-US" sz="2200" b="1" dirty="0">
                <a:solidFill>
                  <a:srgbClr val="000000"/>
                </a:solidFill>
                <a:latin typeface="+mj-lt"/>
              </a:rPr>
              <a:t>, 2018 ).</a:t>
            </a:r>
          </a:p>
          <a:p>
            <a:pPr marL="0" indent="0">
              <a:buNone/>
            </a:pPr>
            <a:endParaRPr lang="tr-TR" dirty="0"/>
          </a:p>
        </p:txBody>
      </p:sp>
      <p:sp>
        <p:nvSpPr>
          <p:cNvPr id="5" name="Slayt Numarası Yer Tutucusu 4"/>
          <p:cNvSpPr>
            <a:spLocks noGrp="1"/>
          </p:cNvSpPr>
          <p:nvPr>
            <p:ph type="sldNum" sz="quarter" idx="12"/>
          </p:nvPr>
        </p:nvSpPr>
        <p:spPr/>
        <p:txBody>
          <a:bodyPr/>
          <a:lstStyle/>
          <a:p>
            <a:fld id="{D15727CA-7C08-4435-ABBF-E0ED1CBB6156}" type="slidenum">
              <a:rPr lang="tr-TR" smtClean="0"/>
              <a:t>7</a:t>
            </a:fld>
            <a:endParaRPr lang="tr-TR"/>
          </a:p>
        </p:txBody>
      </p:sp>
    </p:spTree>
    <p:extLst>
      <p:ext uri="{BB962C8B-B14F-4D97-AF65-F5344CB8AC3E}">
        <p14:creationId xmlns:p14="http://schemas.microsoft.com/office/powerpoint/2010/main" val="3745456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srgbClr val="FF0000"/>
                </a:solidFill>
              </a:rPr>
              <a:t>1-Problem Yönelim Boyutu</a:t>
            </a:r>
            <a:endParaRPr lang="tr-TR" dirty="0"/>
          </a:p>
        </p:txBody>
      </p:sp>
      <p:sp>
        <p:nvSpPr>
          <p:cNvPr id="3" name="İçerik Yer Tutucusu 2"/>
          <p:cNvSpPr>
            <a:spLocks noGrp="1"/>
          </p:cNvSpPr>
          <p:nvPr>
            <p:ph idx="1"/>
          </p:nvPr>
        </p:nvSpPr>
        <p:spPr>
          <a:xfrm>
            <a:off x="2100404" y="1448554"/>
            <a:ext cx="9404208" cy="4462668"/>
          </a:xfrm>
        </p:spPr>
        <p:txBody>
          <a:bodyPr>
            <a:normAutofit fontScale="77500" lnSpcReduction="20000"/>
          </a:bodyPr>
          <a:lstStyle/>
          <a:p>
            <a:pPr algn="just">
              <a:lnSpc>
                <a:spcPts val="4200"/>
              </a:lnSpc>
            </a:pPr>
            <a:r>
              <a:rPr lang="tr-TR" sz="2300" b="1" dirty="0" smtClean="0">
                <a:solidFill>
                  <a:srgbClr val="C00000"/>
                </a:solidFill>
              </a:rPr>
              <a:t>b) Olumsuz Yönelim:</a:t>
            </a:r>
            <a:r>
              <a:rPr lang="en-US" sz="2300" b="1" dirty="0" err="1">
                <a:solidFill>
                  <a:srgbClr val="000000"/>
                </a:solidFill>
              </a:rPr>
              <a:t>Olumsuz</a:t>
            </a:r>
            <a:r>
              <a:rPr lang="en-US" sz="2300" b="1" dirty="0">
                <a:solidFill>
                  <a:srgbClr val="000000"/>
                </a:solidFill>
              </a:rPr>
              <a:t> </a:t>
            </a:r>
            <a:r>
              <a:rPr lang="en-US" sz="2300" b="1" dirty="0" err="1">
                <a:solidFill>
                  <a:srgbClr val="000000"/>
                </a:solidFill>
              </a:rPr>
              <a:t>yönelim</a:t>
            </a:r>
            <a:r>
              <a:rPr lang="en-US" sz="2300" b="1" dirty="0">
                <a:solidFill>
                  <a:srgbClr val="000000"/>
                </a:solidFill>
              </a:rPr>
              <a:t>, problemleri </a:t>
            </a:r>
            <a:r>
              <a:rPr lang="en-US" sz="2300" b="1" dirty="0" err="1">
                <a:solidFill>
                  <a:srgbClr val="000000"/>
                </a:solidFill>
              </a:rPr>
              <a:t>kişinin</a:t>
            </a:r>
            <a:r>
              <a:rPr lang="en-US" sz="2300" b="1" dirty="0">
                <a:solidFill>
                  <a:srgbClr val="000000"/>
                </a:solidFill>
              </a:rPr>
              <a:t> </a:t>
            </a:r>
            <a:r>
              <a:rPr lang="en-US" sz="2300" b="1" dirty="0" err="1">
                <a:solidFill>
                  <a:srgbClr val="000000"/>
                </a:solidFill>
              </a:rPr>
              <a:t>iyilik</a:t>
            </a:r>
            <a:r>
              <a:rPr lang="en-US" sz="2300" b="1" dirty="0">
                <a:solidFill>
                  <a:srgbClr val="000000"/>
                </a:solidFill>
              </a:rPr>
              <a:t> </a:t>
            </a:r>
            <a:r>
              <a:rPr lang="en-US" sz="2300" b="1" dirty="0" err="1">
                <a:solidFill>
                  <a:srgbClr val="000000"/>
                </a:solidFill>
              </a:rPr>
              <a:t>haline</a:t>
            </a:r>
            <a:r>
              <a:rPr lang="en-US" sz="2300" b="1" dirty="0">
                <a:solidFill>
                  <a:srgbClr val="000000"/>
                </a:solidFill>
              </a:rPr>
              <a:t> </a:t>
            </a:r>
            <a:r>
              <a:rPr lang="en-US" sz="2300" b="1" dirty="0" err="1">
                <a:solidFill>
                  <a:srgbClr val="000000"/>
                </a:solidFill>
              </a:rPr>
              <a:t>yöneltilmiş</a:t>
            </a:r>
            <a:r>
              <a:rPr lang="en-US" sz="2300" b="1" dirty="0">
                <a:solidFill>
                  <a:srgbClr val="000000"/>
                </a:solidFill>
              </a:rPr>
              <a:t> </a:t>
            </a:r>
            <a:r>
              <a:rPr lang="en-US" sz="2300" b="1" dirty="0" err="1">
                <a:solidFill>
                  <a:srgbClr val="000000"/>
                </a:solidFill>
              </a:rPr>
              <a:t>bir</a:t>
            </a:r>
            <a:r>
              <a:rPr lang="en-US" sz="2300" b="1" dirty="0">
                <a:solidFill>
                  <a:srgbClr val="000000"/>
                </a:solidFill>
              </a:rPr>
              <a:t> </a:t>
            </a:r>
            <a:r>
              <a:rPr lang="en-US" sz="2300" b="1" dirty="0" err="1">
                <a:solidFill>
                  <a:srgbClr val="000000"/>
                </a:solidFill>
              </a:rPr>
              <a:t>tehdit</a:t>
            </a:r>
            <a:r>
              <a:rPr lang="en-US" sz="2300" b="1" dirty="0">
                <a:solidFill>
                  <a:srgbClr val="000000"/>
                </a:solidFill>
              </a:rPr>
              <a:t> </a:t>
            </a:r>
            <a:r>
              <a:rPr lang="en-US" sz="2300" b="1" dirty="0" err="1">
                <a:solidFill>
                  <a:srgbClr val="000000"/>
                </a:solidFill>
              </a:rPr>
              <a:t>olarak</a:t>
            </a:r>
            <a:r>
              <a:rPr lang="en-US" sz="2300" b="1" dirty="0">
                <a:solidFill>
                  <a:srgbClr val="000000"/>
                </a:solidFill>
              </a:rPr>
              <a:t> </a:t>
            </a:r>
            <a:r>
              <a:rPr lang="en-US" sz="2300" b="1" dirty="0" err="1">
                <a:solidFill>
                  <a:srgbClr val="000000"/>
                </a:solidFill>
              </a:rPr>
              <a:t>algılama</a:t>
            </a:r>
            <a:r>
              <a:rPr lang="en-US" sz="2300" b="1" dirty="0">
                <a:solidFill>
                  <a:srgbClr val="000000"/>
                </a:solidFill>
              </a:rPr>
              <a:t>, </a:t>
            </a:r>
            <a:r>
              <a:rPr lang="en-US" sz="2300" b="1" dirty="0" err="1">
                <a:solidFill>
                  <a:srgbClr val="000000"/>
                </a:solidFill>
              </a:rPr>
              <a:t>onları</a:t>
            </a:r>
            <a:r>
              <a:rPr lang="en-US" sz="2300" b="1" dirty="0">
                <a:solidFill>
                  <a:srgbClr val="000000"/>
                </a:solidFill>
              </a:rPr>
              <a:t> </a:t>
            </a:r>
            <a:r>
              <a:rPr lang="en-US" sz="2300" b="1" dirty="0" err="1">
                <a:solidFill>
                  <a:srgbClr val="000000"/>
                </a:solidFill>
              </a:rPr>
              <a:t>başarıyla</a:t>
            </a:r>
            <a:r>
              <a:rPr lang="en-US" sz="2300" b="1" dirty="0">
                <a:solidFill>
                  <a:srgbClr val="000000"/>
                </a:solidFill>
              </a:rPr>
              <a:t> </a:t>
            </a:r>
            <a:r>
              <a:rPr lang="en-US" sz="2300" b="1" dirty="0" err="1">
                <a:solidFill>
                  <a:srgbClr val="000000"/>
                </a:solidFill>
              </a:rPr>
              <a:t>çözebilme</a:t>
            </a:r>
            <a:r>
              <a:rPr lang="en-US" sz="2300" b="1" dirty="0">
                <a:solidFill>
                  <a:srgbClr val="000000"/>
                </a:solidFill>
              </a:rPr>
              <a:t> </a:t>
            </a:r>
            <a:r>
              <a:rPr lang="en-US" sz="2300" b="1" dirty="0" err="1">
                <a:solidFill>
                  <a:srgbClr val="000000"/>
                </a:solidFill>
              </a:rPr>
              <a:t>yeteneklerinden</a:t>
            </a:r>
            <a:r>
              <a:rPr lang="en-US" sz="2300" b="1" dirty="0">
                <a:solidFill>
                  <a:srgbClr val="000000"/>
                </a:solidFill>
              </a:rPr>
              <a:t> </a:t>
            </a:r>
            <a:r>
              <a:rPr lang="en-US" sz="2300" b="1" dirty="0" err="1">
                <a:solidFill>
                  <a:srgbClr val="000000"/>
                </a:solidFill>
              </a:rPr>
              <a:t>şüphe</a:t>
            </a:r>
            <a:r>
              <a:rPr lang="en-US" sz="2300" b="1" dirty="0">
                <a:solidFill>
                  <a:srgbClr val="000000"/>
                </a:solidFill>
              </a:rPr>
              <a:t> </a:t>
            </a:r>
            <a:r>
              <a:rPr lang="en-US" sz="2300" b="1" dirty="0" err="1">
                <a:solidFill>
                  <a:srgbClr val="000000"/>
                </a:solidFill>
              </a:rPr>
              <a:t>duyma</a:t>
            </a:r>
            <a:r>
              <a:rPr lang="en-US" sz="2300" b="1" dirty="0">
                <a:solidFill>
                  <a:srgbClr val="000000"/>
                </a:solidFill>
              </a:rPr>
              <a:t> </a:t>
            </a:r>
            <a:r>
              <a:rPr lang="en-US" sz="2300" b="1" dirty="0" err="1">
                <a:solidFill>
                  <a:srgbClr val="000000"/>
                </a:solidFill>
              </a:rPr>
              <a:t>ile</a:t>
            </a:r>
            <a:r>
              <a:rPr lang="en-US" sz="2300" b="1" dirty="0">
                <a:solidFill>
                  <a:srgbClr val="000000"/>
                </a:solidFill>
              </a:rPr>
              <a:t> </a:t>
            </a:r>
            <a:r>
              <a:rPr lang="en-US" sz="2300" b="1" dirty="0" err="1">
                <a:solidFill>
                  <a:srgbClr val="000000"/>
                </a:solidFill>
              </a:rPr>
              <a:t>problemlerle</a:t>
            </a:r>
            <a:r>
              <a:rPr lang="en-US" sz="2300" b="1" dirty="0">
                <a:solidFill>
                  <a:srgbClr val="000000"/>
                </a:solidFill>
              </a:rPr>
              <a:t> </a:t>
            </a:r>
            <a:r>
              <a:rPr lang="en-US" sz="2300" b="1" dirty="0" err="1">
                <a:solidFill>
                  <a:srgbClr val="000000"/>
                </a:solidFill>
              </a:rPr>
              <a:t>karşılaşıldığında</a:t>
            </a:r>
            <a:r>
              <a:rPr lang="en-US" sz="2300" b="1" dirty="0">
                <a:solidFill>
                  <a:srgbClr val="000000"/>
                </a:solidFill>
              </a:rPr>
              <a:t> </a:t>
            </a:r>
            <a:r>
              <a:rPr lang="en-US" sz="2300" b="1" dirty="0" err="1">
                <a:solidFill>
                  <a:srgbClr val="000000"/>
                </a:solidFill>
              </a:rPr>
              <a:t>kişinin</a:t>
            </a:r>
            <a:r>
              <a:rPr lang="en-US" sz="2300" b="1" dirty="0">
                <a:solidFill>
                  <a:srgbClr val="000000"/>
                </a:solidFill>
              </a:rPr>
              <a:t> </a:t>
            </a:r>
            <a:r>
              <a:rPr lang="en-US" sz="2300" b="1" dirty="0" err="1">
                <a:solidFill>
                  <a:srgbClr val="000000"/>
                </a:solidFill>
              </a:rPr>
              <a:t>kendisini</a:t>
            </a:r>
            <a:r>
              <a:rPr lang="en-US" sz="2300" b="1" dirty="0">
                <a:solidFill>
                  <a:srgbClr val="000000"/>
                </a:solidFill>
              </a:rPr>
              <a:t> </a:t>
            </a:r>
            <a:r>
              <a:rPr lang="en-US" sz="2300" b="1" dirty="0" err="1">
                <a:solidFill>
                  <a:srgbClr val="000000"/>
                </a:solidFill>
              </a:rPr>
              <a:t>engellenmiş</a:t>
            </a:r>
            <a:r>
              <a:rPr lang="en-US" sz="2300" b="1" dirty="0">
                <a:solidFill>
                  <a:srgbClr val="000000"/>
                </a:solidFill>
              </a:rPr>
              <a:t> </a:t>
            </a:r>
            <a:r>
              <a:rPr lang="en-US" sz="2300" b="1" dirty="0" err="1">
                <a:solidFill>
                  <a:srgbClr val="000000"/>
                </a:solidFill>
              </a:rPr>
              <a:t>ve</a:t>
            </a:r>
            <a:r>
              <a:rPr lang="en-US" sz="2300" b="1" dirty="0">
                <a:solidFill>
                  <a:srgbClr val="000000"/>
                </a:solidFill>
              </a:rPr>
              <a:t> </a:t>
            </a:r>
            <a:r>
              <a:rPr lang="en-US" sz="2300" b="1" dirty="0" err="1">
                <a:solidFill>
                  <a:srgbClr val="000000"/>
                </a:solidFill>
              </a:rPr>
              <a:t>mutsuz</a:t>
            </a:r>
            <a:r>
              <a:rPr lang="en-US" sz="2300" b="1" dirty="0">
                <a:solidFill>
                  <a:srgbClr val="000000"/>
                </a:solidFill>
              </a:rPr>
              <a:t> </a:t>
            </a:r>
            <a:r>
              <a:rPr lang="en-US" sz="2300" b="1" dirty="0" err="1">
                <a:solidFill>
                  <a:srgbClr val="000000"/>
                </a:solidFill>
              </a:rPr>
              <a:t>hissetmeyi</a:t>
            </a:r>
            <a:r>
              <a:rPr lang="en-US" sz="2300" b="1" dirty="0">
                <a:solidFill>
                  <a:srgbClr val="000000"/>
                </a:solidFill>
              </a:rPr>
              <a:t> </a:t>
            </a:r>
            <a:r>
              <a:rPr lang="en-US" sz="2300" b="1" dirty="0" err="1">
                <a:solidFill>
                  <a:srgbClr val="000000"/>
                </a:solidFill>
              </a:rPr>
              <a:t>içeren</a:t>
            </a:r>
            <a:r>
              <a:rPr lang="en-US" sz="2300" b="1" dirty="0">
                <a:solidFill>
                  <a:srgbClr val="000000"/>
                </a:solidFill>
              </a:rPr>
              <a:t> </a:t>
            </a:r>
            <a:r>
              <a:rPr lang="en-US" sz="2300" b="1" dirty="0" err="1">
                <a:solidFill>
                  <a:srgbClr val="000000"/>
                </a:solidFill>
              </a:rPr>
              <a:t>engelleyici</a:t>
            </a:r>
            <a:r>
              <a:rPr lang="en-US" sz="2300" b="1" dirty="0">
                <a:solidFill>
                  <a:srgbClr val="000000"/>
                </a:solidFill>
              </a:rPr>
              <a:t> </a:t>
            </a:r>
            <a:r>
              <a:rPr lang="en-US" sz="2300" b="1" dirty="0" err="1">
                <a:solidFill>
                  <a:srgbClr val="000000"/>
                </a:solidFill>
              </a:rPr>
              <a:t>durumdur</a:t>
            </a:r>
            <a:r>
              <a:rPr lang="en-US" sz="2300" b="1" dirty="0" smtClean="0">
                <a:solidFill>
                  <a:srgbClr val="000000"/>
                </a:solidFill>
              </a:rPr>
              <a:t>.</a:t>
            </a:r>
          </a:p>
          <a:p>
            <a:pPr marL="0" indent="0" algn="just">
              <a:lnSpc>
                <a:spcPts val="4200"/>
              </a:lnSpc>
              <a:buNone/>
            </a:pPr>
            <a:r>
              <a:rPr lang="tr-TR" sz="2300" b="1" dirty="0" smtClean="0">
                <a:solidFill>
                  <a:srgbClr val="000000"/>
                </a:solidFill>
              </a:rPr>
              <a:t>         </a:t>
            </a:r>
            <a:r>
              <a:rPr lang="en-US" sz="2300" b="1" dirty="0" err="1" smtClean="0">
                <a:solidFill>
                  <a:srgbClr val="000000"/>
                </a:solidFill>
              </a:rPr>
              <a:t>Olumsuz</a:t>
            </a:r>
            <a:r>
              <a:rPr lang="en-US" sz="2300" b="1" dirty="0" smtClean="0">
                <a:solidFill>
                  <a:srgbClr val="000000"/>
                </a:solidFill>
              </a:rPr>
              <a:t> </a:t>
            </a:r>
            <a:r>
              <a:rPr lang="en-US" sz="2300" b="1" dirty="0" err="1" smtClean="0">
                <a:solidFill>
                  <a:srgbClr val="000000"/>
                </a:solidFill>
              </a:rPr>
              <a:t>yönelime</a:t>
            </a:r>
            <a:r>
              <a:rPr lang="en-US" sz="2300" b="1" dirty="0" smtClean="0">
                <a:solidFill>
                  <a:srgbClr val="000000"/>
                </a:solidFill>
              </a:rPr>
              <a:t> </a:t>
            </a:r>
            <a:r>
              <a:rPr lang="en-US" sz="2300" b="1" dirty="0" err="1" smtClean="0">
                <a:solidFill>
                  <a:srgbClr val="000000"/>
                </a:solidFill>
              </a:rPr>
              <a:t>sahip</a:t>
            </a:r>
            <a:r>
              <a:rPr lang="en-US" sz="2300" b="1" dirty="0" smtClean="0">
                <a:solidFill>
                  <a:srgbClr val="000000"/>
                </a:solidFill>
              </a:rPr>
              <a:t> </a:t>
            </a:r>
            <a:r>
              <a:rPr lang="en-US" sz="2300" b="1" dirty="0" err="1" smtClean="0">
                <a:solidFill>
                  <a:srgbClr val="000000"/>
                </a:solidFill>
              </a:rPr>
              <a:t>bireyler</a:t>
            </a:r>
            <a:r>
              <a:rPr lang="en-US" sz="2300" b="1" dirty="0" smtClean="0">
                <a:solidFill>
                  <a:srgbClr val="000000"/>
                </a:solidFill>
              </a:rPr>
              <a:t>; </a:t>
            </a:r>
            <a:r>
              <a:rPr lang="en-US" sz="2300" b="1" dirty="0" err="1" smtClean="0">
                <a:solidFill>
                  <a:srgbClr val="000000"/>
                </a:solidFill>
              </a:rPr>
              <a:t>problemin</a:t>
            </a:r>
            <a:r>
              <a:rPr lang="en-US" sz="2300" b="1" dirty="0" smtClean="0">
                <a:solidFill>
                  <a:srgbClr val="000000"/>
                </a:solidFill>
              </a:rPr>
              <a:t> </a:t>
            </a:r>
            <a:r>
              <a:rPr lang="en-US" sz="2300" b="1" dirty="0" err="1" smtClean="0">
                <a:solidFill>
                  <a:srgbClr val="000000"/>
                </a:solidFill>
              </a:rPr>
              <a:t>nedenlerini</a:t>
            </a:r>
            <a:r>
              <a:rPr lang="en-US" sz="2300" b="1" dirty="0" smtClean="0">
                <a:solidFill>
                  <a:srgbClr val="000000"/>
                </a:solidFill>
              </a:rPr>
              <a:t> </a:t>
            </a:r>
            <a:r>
              <a:rPr lang="en-US" sz="2300" b="1" dirty="0" err="1" smtClean="0">
                <a:solidFill>
                  <a:srgbClr val="000000"/>
                </a:solidFill>
              </a:rPr>
              <a:t>başkalarının</a:t>
            </a:r>
            <a:r>
              <a:rPr lang="en-US" sz="2300" b="1" dirty="0" smtClean="0">
                <a:solidFill>
                  <a:srgbClr val="000000"/>
                </a:solidFill>
              </a:rPr>
              <a:t> </a:t>
            </a:r>
            <a:r>
              <a:rPr lang="en-US" sz="2300" b="1" dirty="0" err="1" smtClean="0">
                <a:solidFill>
                  <a:srgbClr val="000000"/>
                </a:solidFill>
              </a:rPr>
              <a:t>üstüne</a:t>
            </a:r>
            <a:r>
              <a:rPr lang="en-US" sz="2300" b="1" dirty="0" smtClean="0">
                <a:solidFill>
                  <a:srgbClr val="000000"/>
                </a:solidFill>
              </a:rPr>
              <a:t> </a:t>
            </a:r>
            <a:r>
              <a:rPr lang="en-US" sz="2300" b="1" dirty="0" err="1" smtClean="0">
                <a:solidFill>
                  <a:srgbClr val="000000"/>
                </a:solidFill>
              </a:rPr>
              <a:t>atarlar</a:t>
            </a:r>
            <a:r>
              <a:rPr lang="en-US" sz="2300" b="1" dirty="0" smtClean="0">
                <a:solidFill>
                  <a:srgbClr val="000000"/>
                </a:solidFill>
              </a:rPr>
              <a:t>, problem </a:t>
            </a:r>
            <a:r>
              <a:rPr lang="en-US" sz="2300" b="1" dirty="0" err="1" smtClean="0">
                <a:solidFill>
                  <a:srgbClr val="000000"/>
                </a:solidFill>
              </a:rPr>
              <a:t>ortaya</a:t>
            </a:r>
            <a:r>
              <a:rPr lang="en-US" sz="2300" b="1" dirty="0" smtClean="0">
                <a:solidFill>
                  <a:srgbClr val="000000"/>
                </a:solidFill>
              </a:rPr>
              <a:t> </a:t>
            </a:r>
            <a:r>
              <a:rPr lang="en-US" sz="2300" b="1" dirty="0" err="1" smtClean="0">
                <a:solidFill>
                  <a:srgbClr val="000000"/>
                </a:solidFill>
              </a:rPr>
              <a:t>çıktığında</a:t>
            </a:r>
            <a:r>
              <a:rPr lang="en-US" sz="2300" b="1" dirty="0" smtClean="0">
                <a:solidFill>
                  <a:srgbClr val="000000"/>
                </a:solidFill>
              </a:rPr>
              <a:t> </a:t>
            </a:r>
            <a:r>
              <a:rPr lang="en-US" sz="2300" b="1" dirty="0" err="1" smtClean="0">
                <a:solidFill>
                  <a:srgbClr val="000000"/>
                </a:solidFill>
              </a:rPr>
              <a:t>görmezden</a:t>
            </a:r>
            <a:r>
              <a:rPr lang="en-US" sz="2300" b="1" dirty="0" smtClean="0">
                <a:solidFill>
                  <a:srgbClr val="000000"/>
                </a:solidFill>
              </a:rPr>
              <a:t> </a:t>
            </a:r>
            <a:r>
              <a:rPr lang="en-US" sz="2300" b="1" dirty="0" err="1" smtClean="0">
                <a:solidFill>
                  <a:srgbClr val="000000"/>
                </a:solidFill>
              </a:rPr>
              <a:t>gelirler</a:t>
            </a:r>
            <a:r>
              <a:rPr lang="en-US" sz="2300" b="1" dirty="0" smtClean="0">
                <a:solidFill>
                  <a:srgbClr val="000000"/>
                </a:solidFill>
              </a:rPr>
              <a:t> </a:t>
            </a:r>
            <a:r>
              <a:rPr lang="en-US" sz="2300" b="1" dirty="0" err="1" smtClean="0">
                <a:solidFill>
                  <a:srgbClr val="000000"/>
                </a:solidFill>
              </a:rPr>
              <a:t>ve</a:t>
            </a:r>
            <a:r>
              <a:rPr lang="en-US" sz="2300" b="1" dirty="0" smtClean="0">
                <a:solidFill>
                  <a:srgbClr val="000000"/>
                </a:solidFill>
              </a:rPr>
              <a:t> problem </a:t>
            </a:r>
            <a:r>
              <a:rPr lang="en-US" sz="2300" b="1" dirty="0" err="1" smtClean="0">
                <a:solidFill>
                  <a:srgbClr val="000000"/>
                </a:solidFill>
              </a:rPr>
              <a:t>çözme</a:t>
            </a:r>
            <a:r>
              <a:rPr lang="en-US" sz="2300" b="1" dirty="0" smtClean="0">
                <a:solidFill>
                  <a:srgbClr val="000000"/>
                </a:solidFill>
              </a:rPr>
              <a:t> </a:t>
            </a:r>
            <a:r>
              <a:rPr lang="en-US" sz="2300" b="1" dirty="0" err="1" smtClean="0">
                <a:solidFill>
                  <a:srgbClr val="000000"/>
                </a:solidFill>
              </a:rPr>
              <a:t>konusunda</a:t>
            </a:r>
            <a:r>
              <a:rPr lang="en-US" sz="2300" b="1" dirty="0" smtClean="0">
                <a:solidFill>
                  <a:srgbClr val="000000"/>
                </a:solidFill>
              </a:rPr>
              <a:t> </a:t>
            </a:r>
            <a:r>
              <a:rPr lang="en-US" sz="2300" b="1" dirty="0" err="1" smtClean="0">
                <a:solidFill>
                  <a:srgbClr val="000000"/>
                </a:solidFill>
              </a:rPr>
              <a:t>yeteneklerine</a:t>
            </a:r>
            <a:r>
              <a:rPr lang="en-US" sz="2300" b="1" dirty="0" smtClean="0">
                <a:solidFill>
                  <a:srgbClr val="000000"/>
                </a:solidFill>
              </a:rPr>
              <a:t> </a:t>
            </a:r>
            <a:r>
              <a:rPr lang="en-US" sz="2300" b="1" dirty="0" err="1" smtClean="0">
                <a:solidFill>
                  <a:srgbClr val="000000"/>
                </a:solidFill>
              </a:rPr>
              <a:t>ve</a:t>
            </a:r>
            <a:r>
              <a:rPr lang="en-US" sz="2300" b="1" dirty="0" smtClean="0">
                <a:solidFill>
                  <a:srgbClr val="000000"/>
                </a:solidFill>
              </a:rPr>
              <a:t> </a:t>
            </a:r>
            <a:r>
              <a:rPr lang="en-US" sz="2300" b="1" dirty="0" err="1" smtClean="0">
                <a:solidFill>
                  <a:srgbClr val="000000"/>
                </a:solidFill>
              </a:rPr>
              <a:t>becerilerine</a:t>
            </a:r>
            <a:r>
              <a:rPr lang="en-US" sz="2300" b="1" dirty="0" smtClean="0">
                <a:solidFill>
                  <a:srgbClr val="000000"/>
                </a:solidFill>
              </a:rPr>
              <a:t> </a:t>
            </a:r>
            <a:r>
              <a:rPr lang="en-US" sz="2300" b="1" dirty="0" err="1" smtClean="0">
                <a:solidFill>
                  <a:srgbClr val="000000"/>
                </a:solidFill>
              </a:rPr>
              <a:t>güvenmezler</a:t>
            </a:r>
            <a:r>
              <a:rPr lang="en-US" sz="2300" b="1" dirty="0" smtClean="0">
                <a:solidFill>
                  <a:srgbClr val="000000"/>
                </a:solidFill>
              </a:rPr>
              <a:t> (</a:t>
            </a:r>
            <a:r>
              <a:rPr lang="en-US" sz="2300" b="1" dirty="0" err="1" smtClean="0">
                <a:solidFill>
                  <a:srgbClr val="000000"/>
                </a:solidFill>
              </a:rPr>
              <a:t>Başer</a:t>
            </a:r>
            <a:r>
              <a:rPr lang="en-US" sz="2300" b="1" dirty="0" smtClean="0">
                <a:solidFill>
                  <a:srgbClr val="000000"/>
                </a:solidFill>
              </a:rPr>
              <a:t> </a:t>
            </a:r>
            <a:r>
              <a:rPr lang="en-US" sz="2300" b="1" dirty="0" err="1" smtClean="0">
                <a:solidFill>
                  <a:srgbClr val="000000"/>
                </a:solidFill>
              </a:rPr>
              <a:t>ve</a:t>
            </a:r>
            <a:r>
              <a:rPr lang="en-US" sz="2300" b="1" dirty="0" smtClean="0">
                <a:solidFill>
                  <a:srgbClr val="000000"/>
                </a:solidFill>
              </a:rPr>
              <a:t> </a:t>
            </a:r>
            <a:r>
              <a:rPr lang="en-US" sz="2300" b="1" dirty="0" err="1" smtClean="0">
                <a:solidFill>
                  <a:srgbClr val="000000"/>
                </a:solidFill>
              </a:rPr>
              <a:t>Özcan</a:t>
            </a:r>
            <a:r>
              <a:rPr lang="en-US" sz="2300" b="1" dirty="0" smtClean="0">
                <a:solidFill>
                  <a:srgbClr val="000000"/>
                </a:solidFill>
              </a:rPr>
              <a:t>, 2018 ). </a:t>
            </a:r>
          </a:p>
          <a:p>
            <a:endParaRPr lang="tr-TR" sz="2000" dirty="0">
              <a:solidFill>
                <a:srgbClr val="C00000"/>
              </a:solidFill>
            </a:endParaRPr>
          </a:p>
        </p:txBody>
      </p:sp>
      <p:sp>
        <p:nvSpPr>
          <p:cNvPr id="5" name="Slayt Numarası Yer Tutucusu 4"/>
          <p:cNvSpPr>
            <a:spLocks noGrp="1"/>
          </p:cNvSpPr>
          <p:nvPr>
            <p:ph type="sldNum" sz="quarter" idx="12"/>
          </p:nvPr>
        </p:nvSpPr>
        <p:spPr/>
        <p:txBody>
          <a:bodyPr/>
          <a:lstStyle/>
          <a:p>
            <a:fld id="{D15727CA-7C08-4435-ABBF-E0ED1CBB6156}" type="slidenum">
              <a:rPr lang="tr-TR" smtClean="0"/>
              <a:t>8</a:t>
            </a:fld>
            <a:endParaRPr lang="tr-TR"/>
          </a:p>
        </p:txBody>
      </p:sp>
    </p:spTree>
    <p:extLst>
      <p:ext uri="{BB962C8B-B14F-4D97-AF65-F5344CB8AC3E}">
        <p14:creationId xmlns:p14="http://schemas.microsoft.com/office/powerpoint/2010/main" val="165750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2-PROBLEM ÇÖZME TARZI BOYUTU</a:t>
            </a:r>
            <a:endParaRPr lang="tr-TR" dirty="0">
              <a:solidFill>
                <a:srgbClr val="FF0000"/>
              </a:solidFill>
            </a:endParaRPr>
          </a:p>
        </p:txBody>
      </p:sp>
      <p:sp>
        <p:nvSpPr>
          <p:cNvPr id="3" name="İçerik Yer Tutucusu 2"/>
          <p:cNvSpPr>
            <a:spLocks noGrp="1"/>
          </p:cNvSpPr>
          <p:nvPr>
            <p:ph idx="1"/>
          </p:nvPr>
        </p:nvSpPr>
        <p:spPr>
          <a:xfrm>
            <a:off x="1955470" y="1575302"/>
            <a:ext cx="9967944" cy="5033727"/>
          </a:xfrm>
        </p:spPr>
        <p:txBody>
          <a:bodyPr>
            <a:normAutofit/>
          </a:bodyPr>
          <a:lstStyle/>
          <a:p>
            <a:pPr algn="just">
              <a:lnSpc>
                <a:spcPts val="3920"/>
              </a:lnSpc>
            </a:pPr>
            <a:r>
              <a:rPr lang="tr-TR" b="1" dirty="0" smtClean="0">
                <a:solidFill>
                  <a:srgbClr val="FF0000"/>
                </a:solidFill>
                <a:latin typeface="+mj-lt"/>
              </a:rPr>
              <a:t>a)Kaçınan Problem Çözme Tarzı:</a:t>
            </a:r>
            <a:r>
              <a:rPr lang="tr-TR" b="1" dirty="0">
                <a:solidFill>
                  <a:srgbClr val="000000"/>
                </a:solidFill>
                <a:latin typeface="+mj-lt"/>
              </a:rPr>
              <a:t> </a:t>
            </a:r>
            <a:r>
              <a:rPr lang="en-US" b="1" dirty="0" err="1">
                <a:solidFill>
                  <a:srgbClr val="000000"/>
                </a:solidFill>
                <a:latin typeface="+mj-lt"/>
              </a:rPr>
              <a:t>Kaçınan</a:t>
            </a:r>
            <a:r>
              <a:rPr lang="en-US" b="1" dirty="0">
                <a:solidFill>
                  <a:srgbClr val="000000"/>
                </a:solidFill>
                <a:latin typeface="+mj-lt"/>
              </a:rPr>
              <a:t> problem </a:t>
            </a:r>
            <a:r>
              <a:rPr lang="en-US" b="1" dirty="0" err="1">
                <a:solidFill>
                  <a:srgbClr val="000000"/>
                </a:solidFill>
                <a:latin typeface="+mj-lt"/>
              </a:rPr>
              <a:t>çözme</a:t>
            </a:r>
            <a:r>
              <a:rPr lang="en-US" b="1" dirty="0">
                <a:solidFill>
                  <a:srgbClr val="000000"/>
                </a:solidFill>
                <a:latin typeface="+mj-lt"/>
              </a:rPr>
              <a:t>, </a:t>
            </a:r>
            <a:r>
              <a:rPr lang="en-US" b="1" dirty="0" err="1">
                <a:solidFill>
                  <a:srgbClr val="000000"/>
                </a:solidFill>
                <a:latin typeface="+mj-lt"/>
              </a:rPr>
              <a:t>erteleme</a:t>
            </a:r>
            <a:r>
              <a:rPr lang="en-US" b="1" dirty="0">
                <a:solidFill>
                  <a:srgbClr val="000000"/>
                </a:solidFill>
                <a:latin typeface="+mj-lt"/>
              </a:rPr>
              <a:t>, </a:t>
            </a:r>
            <a:r>
              <a:rPr lang="en-US" b="1" dirty="0" err="1">
                <a:solidFill>
                  <a:srgbClr val="000000"/>
                </a:solidFill>
                <a:latin typeface="+mj-lt"/>
              </a:rPr>
              <a:t>pasiflik</a:t>
            </a:r>
            <a:r>
              <a:rPr lang="en-US" b="1" dirty="0">
                <a:solidFill>
                  <a:srgbClr val="000000"/>
                </a:solidFill>
                <a:latin typeface="+mj-lt"/>
              </a:rPr>
              <a:t> </a:t>
            </a:r>
            <a:r>
              <a:rPr lang="en-US" b="1" dirty="0" err="1">
                <a:solidFill>
                  <a:srgbClr val="000000"/>
                </a:solidFill>
                <a:latin typeface="+mj-lt"/>
              </a:rPr>
              <a:t>veya</a:t>
            </a:r>
            <a:r>
              <a:rPr lang="en-US" b="1" dirty="0">
                <a:solidFill>
                  <a:srgbClr val="000000"/>
                </a:solidFill>
                <a:latin typeface="+mj-lt"/>
              </a:rPr>
              <a:t> </a:t>
            </a:r>
            <a:r>
              <a:rPr lang="en-US" b="1" dirty="0" err="1">
                <a:solidFill>
                  <a:srgbClr val="000000"/>
                </a:solidFill>
                <a:latin typeface="+mj-lt"/>
              </a:rPr>
              <a:t>harekete</a:t>
            </a:r>
            <a:r>
              <a:rPr lang="en-US" b="1" dirty="0">
                <a:solidFill>
                  <a:srgbClr val="000000"/>
                </a:solidFill>
                <a:latin typeface="+mj-lt"/>
              </a:rPr>
              <a:t> </a:t>
            </a:r>
            <a:r>
              <a:rPr lang="en-US" b="1" dirty="0" err="1">
                <a:solidFill>
                  <a:srgbClr val="000000"/>
                </a:solidFill>
                <a:latin typeface="+mj-lt"/>
              </a:rPr>
              <a:t>geçememek</a:t>
            </a:r>
            <a:r>
              <a:rPr lang="en-US" b="1" dirty="0">
                <a:solidFill>
                  <a:srgbClr val="000000"/>
                </a:solidFill>
                <a:latin typeface="+mj-lt"/>
              </a:rPr>
              <a:t> </a:t>
            </a:r>
            <a:r>
              <a:rPr lang="en-US" b="1" dirty="0" err="1">
                <a:solidFill>
                  <a:srgbClr val="000000"/>
                </a:solidFill>
                <a:latin typeface="+mj-lt"/>
              </a:rPr>
              <a:t>ve</a:t>
            </a:r>
            <a:r>
              <a:rPr lang="en-US" b="1" dirty="0">
                <a:solidFill>
                  <a:srgbClr val="000000"/>
                </a:solidFill>
                <a:latin typeface="+mj-lt"/>
              </a:rPr>
              <a:t> </a:t>
            </a:r>
            <a:r>
              <a:rPr lang="en-US" b="1" dirty="0" err="1">
                <a:solidFill>
                  <a:srgbClr val="000000"/>
                </a:solidFill>
                <a:latin typeface="+mj-lt"/>
              </a:rPr>
              <a:t>bağımlılıkla</a:t>
            </a:r>
            <a:r>
              <a:rPr lang="en-US" b="1" dirty="0">
                <a:solidFill>
                  <a:srgbClr val="000000"/>
                </a:solidFill>
                <a:latin typeface="+mj-lt"/>
              </a:rPr>
              <a:t> </a:t>
            </a:r>
            <a:r>
              <a:rPr lang="en-US" b="1" dirty="0" err="1">
                <a:solidFill>
                  <a:srgbClr val="000000"/>
                </a:solidFill>
                <a:latin typeface="+mj-lt"/>
              </a:rPr>
              <a:t>nitelendirilen</a:t>
            </a:r>
            <a:r>
              <a:rPr lang="en-US" b="1" dirty="0">
                <a:solidFill>
                  <a:srgbClr val="000000"/>
                </a:solidFill>
                <a:latin typeface="+mj-lt"/>
              </a:rPr>
              <a:t>, </a:t>
            </a:r>
            <a:r>
              <a:rPr lang="en-US" b="1" dirty="0" err="1">
                <a:solidFill>
                  <a:srgbClr val="000000"/>
                </a:solidFill>
                <a:latin typeface="+mj-lt"/>
              </a:rPr>
              <a:t>işlevsel</a:t>
            </a:r>
            <a:r>
              <a:rPr lang="en-US" b="1" dirty="0">
                <a:solidFill>
                  <a:srgbClr val="000000"/>
                </a:solidFill>
                <a:latin typeface="+mj-lt"/>
              </a:rPr>
              <a:t> </a:t>
            </a:r>
            <a:r>
              <a:rPr lang="en-US" b="1" dirty="0" err="1">
                <a:solidFill>
                  <a:srgbClr val="000000"/>
                </a:solidFill>
                <a:latin typeface="+mj-lt"/>
              </a:rPr>
              <a:t>olmayan</a:t>
            </a:r>
            <a:r>
              <a:rPr lang="en-US" b="1" dirty="0">
                <a:solidFill>
                  <a:srgbClr val="000000"/>
                </a:solidFill>
                <a:latin typeface="+mj-lt"/>
              </a:rPr>
              <a:t> </a:t>
            </a:r>
            <a:r>
              <a:rPr lang="en-US" b="1" dirty="0" err="1">
                <a:solidFill>
                  <a:srgbClr val="000000"/>
                </a:solidFill>
                <a:latin typeface="+mj-lt"/>
              </a:rPr>
              <a:t>bir</a:t>
            </a:r>
            <a:r>
              <a:rPr lang="en-US" b="1" dirty="0">
                <a:solidFill>
                  <a:srgbClr val="000000"/>
                </a:solidFill>
                <a:latin typeface="+mj-lt"/>
              </a:rPr>
              <a:t> problem </a:t>
            </a:r>
            <a:r>
              <a:rPr lang="en-US" b="1" dirty="0" err="1">
                <a:solidFill>
                  <a:srgbClr val="000000"/>
                </a:solidFill>
                <a:latin typeface="+mj-lt"/>
              </a:rPr>
              <a:t>çözme</a:t>
            </a:r>
            <a:r>
              <a:rPr lang="en-US" b="1" dirty="0">
                <a:solidFill>
                  <a:srgbClr val="000000"/>
                </a:solidFill>
                <a:latin typeface="+mj-lt"/>
              </a:rPr>
              <a:t> </a:t>
            </a:r>
            <a:r>
              <a:rPr lang="en-US" b="1" dirty="0" err="1">
                <a:solidFill>
                  <a:srgbClr val="000000"/>
                </a:solidFill>
                <a:latin typeface="+mj-lt"/>
              </a:rPr>
              <a:t>tarzıdır</a:t>
            </a:r>
            <a:r>
              <a:rPr lang="en-US" b="1" dirty="0">
                <a:solidFill>
                  <a:srgbClr val="000000"/>
                </a:solidFill>
                <a:latin typeface="+mj-lt"/>
              </a:rPr>
              <a:t>. Bu </a:t>
            </a:r>
            <a:r>
              <a:rPr lang="en-US" b="1" dirty="0" err="1">
                <a:solidFill>
                  <a:srgbClr val="000000"/>
                </a:solidFill>
                <a:latin typeface="+mj-lt"/>
              </a:rPr>
              <a:t>tarzı</a:t>
            </a:r>
            <a:r>
              <a:rPr lang="en-US" b="1" dirty="0">
                <a:solidFill>
                  <a:srgbClr val="000000"/>
                </a:solidFill>
                <a:latin typeface="+mj-lt"/>
              </a:rPr>
              <a:t> </a:t>
            </a:r>
            <a:r>
              <a:rPr lang="en-US" b="1" dirty="0" err="1">
                <a:solidFill>
                  <a:srgbClr val="000000"/>
                </a:solidFill>
                <a:latin typeface="+mj-lt"/>
              </a:rPr>
              <a:t>kullanan</a:t>
            </a:r>
            <a:r>
              <a:rPr lang="en-US" b="1" dirty="0">
                <a:solidFill>
                  <a:srgbClr val="000000"/>
                </a:solidFill>
                <a:latin typeface="+mj-lt"/>
              </a:rPr>
              <a:t> </a:t>
            </a:r>
            <a:r>
              <a:rPr lang="en-US" b="1" dirty="0" err="1">
                <a:solidFill>
                  <a:srgbClr val="000000"/>
                </a:solidFill>
                <a:latin typeface="+mj-lt"/>
              </a:rPr>
              <a:t>kişiler</a:t>
            </a:r>
            <a:r>
              <a:rPr lang="en-US" b="1" dirty="0">
                <a:solidFill>
                  <a:srgbClr val="000000"/>
                </a:solidFill>
                <a:latin typeface="+mj-lt"/>
              </a:rPr>
              <a:t>; </a:t>
            </a:r>
          </a:p>
          <a:p>
            <a:pPr algn="just">
              <a:lnSpc>
                <a:spcPts val="3920"/>
              </a:lnSpc>
            </a:pPr>
            <a:r>
              <a:rPr lang="en-US" b="1" dirty="0" err="1" smtClean="0">
                <a:solidFill>
                  <a:srgbClr val="000000"/>
                </a:solidFill>
                <a:latin typeface="+mj-lt"/>
              </a:rPr>
              <a:t>Problemlere</a:t>
            </a:r>
            <a:r>
              <a:rPr lang="en-US" b="1" dirty="0" smtClean="0">
                <a:solidFill>
                  <a:srgbClr val="000000"/>
                </a:solidFill>
                <a:latin typeface="+mj-lt"/>
              </a:rPr>
              <a:t> </a:t>
            </a:r>
            <a:r>
              <a:rPr lang="en-US" b="1" dirty="0" err="1">
                <a:solidFill>
                  <a:srgbClr val="000000"/>
                </a:solidFill>
                <a:latin typeface="+mj-lt"/>
              </a:rPr>
              <a:t>karşı</a:t>
            </a:r>
            <a:r>
              <a:rPr lang="en-US" b="1" dirty="0">
                <a:solidFill>
                  <a:srgbClr val="000000"/>
                </a:solidFill>
                <a:latin typeface="+mj-lt"/>
              </a:rPr>
              <a:t> </a:t>
            </a:r>
            <a:r>
              <a:rPr lang="en-US" b="1" dirty="0" err="1">
                <a:solidFill>
                  <a:srgbClr val="000000"/>
                </a:solidFill>
                <a:latin typeface="+mj-lt"/>
              </a:rPr>
              <a:t>ilgisiz</a:t>
            </a:r>
            <a:r>
              <a:rPr lang="en-US" b="1" dirty="0">
                <a:solidFill>
                  <a:srgbClr val="000000"/>
                </a:solidFill>
                <a:latin typeface="+mj-lt"/>
              </a:rPr>
              <a:t>, </a:t>
            </a:r>
            <a:r>
              <a:rPr lang="en-US" b="1" dirty="0" err="1">
                <a:solidFill>
                  <a:srgbClr val="000000"/>
                </a:solidFill>
                <a:latin typeface="+mj-lt"/>
              </a:rPr>
              <a:t>görmezden</a:t>
            </a:r>
            <a:r>
              <a:rPr lang="en-US" b="1" dirty="0">
                <a:solidFill>
                  <a:srgbClr val="000000"/>
                </a:solidFill>
                <a:latin typeface="+mj-lt"/>
              </a:rPr>
              <a:t> </a:t>
            </a:r>
            <a:r>
              <a:rPr lang="en-US" b="1" dirty="0" err="1">
                <a:solidFill>
                  <a:srgbClr val="000000"/>
                </a:solidFill>
                <a:latin typeface="+mj-lt"/>
              </a:rPr>
              <a:t>gelen</a:t>
            </a:r>
            <a:r>
              <a:rPr lang="en-US" b="1" dirty="0">
                <a:solidFill>
                  <a:srgbClr val="000000"/>
                </a:solidFill>
                <a:latin typeface="+mj-lt"/>
              </a:rPr>
              <a:t> </a:t>
            </a:r>
            <a:r>
              <a:rPr lang="en-US" b="1" dirty="0" err="1">
                <a:solidFill>
                  <a:srgbClr val="000000"/>
                </a:solidFill>
                <a:latin typeface="+mj-lt"/>
              </a:rPr>
              <a:t>bir</a:t>
            </a:r>
            <a:r>
              <a:rPr lang="en-US" b="1" dirty="0">
                <a:solidFill>
                  <a:srgbClr val="000000"/>
                </a:solidFill>
                <a:latin typeface="+mj-lt"/>
              </a:rPr>
              <a:t> </a:t>
            </a:r>
            <a:r>
              <a:rPr lang="en-US" b="1" dirty="0" err="1">
                <a:solidFill>
                  <a:srgbClr val="000000"/>
                </a:solidFill>
                <a:latin typeface="+mj-lt"/>
              </a:rPr>
              <a:t>tavır</a:t>
            </a:r>
            <a:r>
              <a:rPr lang="en-US" b="1" dirty="0">
                <a:solidFill>
                  <a:srgbClr val="000000"/>
                </a:solidFill>
                <a:latin typeface="+mj-lt"/>
              </a:rPr>
              <a:t> </a:t>
            </a:r>
            <a:r>
              <a:rPr lang="en-US" b="1" dirty="0" err="1">
                <a:solidFill>
                  <a:srgbClr val="000000"/>
                </a:solidFill>
                <a:latin typeface="+mj-lt"/>
              </a:rPr>
              <a:t>sergilerler</a:t>
            </a:r>
            <a:r>
              <a:rPr lang="en-US" b="1" dirty="0">
                <a:solidFill>
                  <a:srgbClr val="000000"/>
                </a:solidFill>
                <a:latin typeface="+mj-lt"/>
              </a:rPr>
              <a:t>.</a:t>
            </a:r>
          </a:p>
          <a:p>
            <a:pPr algn="just">
              <a:lnSpc>
                <a:spcPts val="3920"/>
              </a:lnSpc>
            </a:pPr>
            <a:r>
              <a:rPr lang="en-US" b="1" dirty="0" err="1" smtClean="0">
                <a:solidFill>
                  <a:srgbClr val="000000"/>
                </a:solidFill>
                <a:latin typeface="+mj-lt"/>
              </a:rPr>
              <a:t>Problemleri</a:t>
            </a:r>
            <a:r>
              <a:rPr lang="en-US" b="1" dirty="0" smtClean="0">
                <a:solidFill>
                  <a:srgbClr val="000000"/>
                </a:solidFill>
                <a:latin typeface="+mj-lt"/>
              </a:rPr>
              <a:t> </a:t>
            </a:r>
            <a:r>
              <a:rPr lang="en-US" b="1" dirty="0" err="1">
                <a:solidFill>
                  <a:srgbClr val="000000"/>
                </a:solidFill>
                <a:latin typeface="+mj-lt"/>
              </a:rPr>
              <a:t>erteleme</a:t>
            </a:r>
            <a:r>
              <a:rPr lang="en-US" b="1" dirty="0">
                <a:solidFill>
                  <a:srgbClr val="000000"/>
                </a:solidFill>
                <a:latin typeface="+mj-lt"/>
              </a:rPr>
              <a:t>, </a:t>
            </a:r>
            <a:r>
              <a:rPr lang="en-US" b="1" dirty="0" err="1">
                <a:solidFill>
                  <a:srgbClr val="000000"/>
                </a:solidFill>
                <a:latin typeface="+mj-lt"/>
              </a:rPr>
              <a:t>pasiflik</a:t>
            </a:r>
            <a:r>
              <a:rPr lang="en-US" b="1" dirty="0">
                <a:solidFill>
                  <a:srgbClr val="000000"/>
                </a:solidFill>
                <a:latin typeface="+mj-lt"/>
              </a:rPr>
              <a:t>, </a:t>
            </a:r>
            <a:r>
              <a:rPr lang="en-US" b="1" dirty="0" err="1">
                <a:solidFill>
                  <a:srgbClr val="000000"/>
                </a:solidFill>
                <a:latin typeface="+mj-lt"/>
              </a:rPr>
              <a:t>ilgisizlik</a:t>
            </a:r>
            <a:r>
              <a:rPr lang="en-US" b="1" dirty="0">
                <a:solidFill>
                  <a:srgbClr val="000000"/>
                </a:solidFill>
                <a:latin typeface="+mj-lt"/>
              </a:rPr>
              <a:t>, </a:t>
            </a:r>
            <a:r>
              <a:rPr lang="en-US" b="1" dirty="0" err="1">
                <a:solidFill>
                  <a:srgbClr val="000000"/>
                </a:solidFill>
                <a:latin typeface="+mj-lt"/>
              </a:rPr>
              <a:t>hareketsizlik</a:t>
            </a:r>
            <a:r>
              <a:rPr lang="en-US" b="1" dirty="0">
                <a:solidFill>
                  <a:srgbClr val="000000"/>
                </a:solidFill>
                <a:latin typeface="+mj-lt"/>
              </a:rPr>
              <a:t> </a:t>
            </a:r>
            <a:r>
              <a:rPr lang="en-US" b="1" dirty="0" err="1">
                <a:solidFill>
                  <a:srgbClr val="000000"/>
                </a:solidFill>
                <a:latin typeface="+mj-lt"/>
              </a:rPr>
              <a:t>gibi</a:t>
            </a:r>
            <a:r>
              <a:rPr lang="en-US" b="1" dirty="0">
                <a:solidFill>
                  <a:srgbClr val="000000"/>
                </a:solidFill>
                <a:latin typeface="+mj-lt"/>
              </a:rPr>
              <a:t> </a:t>
            </a:r>
            <a:r>
              <a:rPr lang="en-US" b="1" dirty="0" err="1">
                <a:solidFill>
                  <a:srgbClr val="000000"/>
                </a:solidFill>
                <a:latin typeface="+mj-lt"/>
              </a:rPr>
              <a:t>davranışlar</a:t>
            </a:r>
            <a:r>
              <a:rPr lang="en-US" b="1" dirty="0">
                <a:solidFill>
                  <a:srgbClr val="000000"/>
                </a:solidFill>
                <a:latin typeface="+mj-lt"/>
              </a:rPr>
              <a:t> </a:t>
            </a:r>
            <a:r>
              <a:rPr lang="en-US" b="1" dirty="0" err="1">
                <a:solidFill>
                  <a:srgbClr val="000000"/>
                </a:solidFill>
                <a:latin typeface="+mj-lt"/>
              </a:rPr>
              <a:t>sergilerler</a:t>
            </a:r>
            <a:r>
              <a:rPr lang="en-US" b="1" dirty="0">
                <a:solidFill>
                  <a:srgbClr val="000000"/>
                </a:solidFill>
                <a:latin typeface="+mj-lt"/>
              </a:rPr>
              <a:t>.</a:t>
            </a:r>
          </a:p>
          <a:p>
            <a:pPr algn="just">
              <a:lnSpc>
                <a:spcPts val="3920"/>
              </a:lnSpc>
            </a:pPr>
            <a:r>
              <a:rPr lang="en-US" b="1" dirty="0" err="1" smtClean="0">
                <a:solidFill>
                  <a:srgbClr val="000000"/>
                </a:solidFill>
                <a:latin typeface="+mj-lt"/>
              </a:rPr>
              <a:t>Problemlerle</a:t>
            </a:r>
            <a:r>
              <a:rPr lang="en-US" b="1" dirty="0" smtClean="0">
                <a:solidFill>
                  <a:srgbClr val="000000"/>
                </a:solidFill>
                <a:latin typeface="+mj-lt"/>
              </a:rPr>
              <a:t> </a:t>
            </a:r>
            <a:r>
              <a:rPr lang="en-US" b="1" dirty="0" err="1">
                <a:solidFill>
                  <a:srgbClr val="000000"/>
                </a:solidFill>
                <a:latin typeface="+mj-lt"/>
              </a:rPr>
              <a:t>yüzleşmek</a:t>
            </a:r>
            <a:r>
              <a:rPr lang="en-US" b="1" dirty="0">
                <a:solidFill>
                  <a:srgbClr val="000000"/>
                </a:solidFill>
                <a:latin typeface="+mj-lt"/>
              </a:rPr>
              <a:t> </a:t>
            </a:r>
            <a:r>
              <a:rPr lang="en-US" b="1" dirty="0" err="1">
                <a:solidFill>
                  <a:srgbClr val="000000"/>
                </a:solidFill>
                <a:latin typeface="+mj-lt"/>
              </a:rPr>
              <a:t>yerine</a:t>
            </a:r>
            <a:r>
              <a:rPr lang="en-US" b="1" dirty="0">
                <a:solidFill>
                  <a:srgbClr val="000000"/>
                </a:solidFill>
                <a:latin typeface="+mj-lt"/>
              </a:rPr>
              <a:t> </a:t>
            </a:r>
            <a:r>
              <a:rPr lang="en-US" b="1" dirty="0" err="1">
                <a:solidFill>
                  <a:srgbClr val="000000"/>
                </a:solidFill>
                <a:latin typeface="+mj-lt"/>
              </a:rPr>
              <a:t>kaçmayı</a:t>
            </a:r>
            <a:r>
              <a:rPr lang="en-US" b="1" dirty="0">
                <a:solidFill>
                  <a:srgbClr val="000000"/>
                </a:solidFill>
                <a:latin typeface="+mj-lt"/>
              </a:rPr>
              <a:t> </a:t>
            </a:r>
            <a:r>
              <a:rPr lang="en-US" b="1" dirty="0" err="1">
                <a:solidFill>
                  <a:srgbClr val="000000"/>
                </a:solidFill>
                <a:latin typeface="+mj-lt"/>
              </a:rPr>
              <a:t>seçerler</a:t>
            </a:r>
            <a:r>
              <a:rPr lang="en-US" b="1" dirty="0">
                <a:solidFill>
                  <a:srgbClr val="000000"/>
                </a:solidFill>
                <a:latin typeface="+mj-lt"/>
              </a:rPr>
              <a:t>.</a:t>
            </a:r>
          </a:p>
          <a:p>
            <a:pPr algn="just">
              <a:lnSpc>
                <a:spcPts val="3920"/>
              </a:lnSpc>
            </a:pPr>
            <a:r>
              <a:rPr lang="en-US" b="1" dirty="0" err="1" smtClean="0">
                <a:solidFill>
                  <a:srgbClr val="000000"/>
                </a:solidFill>
                <a:latin typeface="+mj-lt"/>
              </a:rPr>
              <a:t>Problemlerin</a:t>
            </a:r>
            <a:r>
              <a:rPr lang="en-US" b="1" dirty="0" smtClean="0">
                <a:solidFill>
                  <a:srgbClr val="000000"/>
                </a:solidFill>
                <a:latin typeface="+mj-lt"/>
              </a:rPr>
              <a:t> </a:t>
            </a:r>
            <a:r>
              <a:rPr lang="en-US" b="1" dirty="0" err="1">
                <a:solidFill>
                  <a:srgbClr val="000000"/>
                </a:solidFill>
                <a:latin typeface="+mj-lt"/>
              </a:rPr>
              <a:t>çözümünde</a:t>
            </a:r>
            <a:r>
              <a:rPr lang="en-US" b="1" dirty="0">
                <a:solidFill>
                  <a:srgbClr val="000000"/>
                </a:solidFill>
                <a:latin typeface="+mj-lt"/>
              </a:rPr>
              <a:t> </a:t>
            </a:r>
            <a:r>
              <a:rPr lang="en-US" b="1" dirty="0" err="1">
                <a:solidFill>
                  <a:srgbClr val="000000"/>
                </a:solidFill>
                <a:latin typeface="+mj-lt"/>
              </a:rPr>
              <a:t>sorumluluk</a:t>
            </a:r>
            <a:r>
              <a:rPr lang="en-US" b="1" dirty="0">
                <a:solidFill>
                  <a:srgbClr val="000000"/>
                </a:solidFill>
                <a:latin typeface="+mj-lt"/>
              </a:rPr>
              <a:t> </a:t>
            </a:r>
            <a:r>
              <a:rPr lang="en-US" b="1" dirty="0" err="1">
                <a:solidFill>
                  <a:srgbClr val="000000"/>
                </a:solidFill>
                <a:latin typeface="+mj-lt"/>
              </a:rPr>
              <a:t>almazlar</a:t>
            </a:r>
            <a:r>
              <a:rPr lang="en-US" b="1" dirty="0">
                <a:solidFill>
                  <a:srgbClr val="000000"/>
                </a:solidFill>
                <a:latin typeface="+mj-lt"/>
              </a:rPr>
              <a:t>; </a:t>
            </a:r>
            <a:r>
              <a:rPr lang="en-US" b="1" dirty="0" err="1">
                <a:solidFill>
                  <a:srgbClr val="000000"/>
                </a:solidFill>
                <a:latin typeface="+mj-lt"/>
              </a:rPr>
              <a:t>kendiliğinden</a:t>
            </a:r>
            <a:r>
              <a:rPr lang="en-US" b="1" dirty="0">
                <a:solidFill>
                  <a:srgbClr val="000000"/>
                </a:solidFill>
                <a:latin typeface="+mj-lt"/>
              </a:rPr>
              <a:t> </a:t>
            </a:r>
            <a:r>
              <a:rPr lang="en-US" b="1" dirty="0" err="1">
                <a:solidFill>
                  <a:srgbClr val="000000"/>
                </a:solidFill>
                <a:latin typeface="+mj-lt"/>
              </a:rPr>
              <a:t>veya</a:t>
            </a:r>
            <a:r>
              <a:rPr lang="en-US" b="1" dirty="0">
                <a:solidFill>
                  <a:srgbClr val="000000"/>
                </a:solidFill>
                <a:latin typeface="+mj-lt"/>
              </a:rPr>
              <a:t> </a:t>
            </a:r>
            <a:r>
              <a:rPr lang="en-US" b="1" dirty="0" err="1">
                <a:solidFill>
                  <a:srgbClr val="000000"/>
                </a:solidFill>
                <a:latin typeface="+mj-lt"/>
              </a:rPr>
              <a:t>başkalarınca</a:t>
            </a:r>
            <a:r>
              <a:rPr lang="en-US" b="1" dirty="0">
                <a:solidFill>
                  <a:srgbClr val="000000"/>
                </a:solidFill>
                <a:latin typeface="+mj-lt"/>
              </a:rPr>
              <a:t> </a:t>
            </a:r>
            <a:r>
              <a:rPr lang="en-US" b="1" dirty="0" err="1">
                <a:solidFill>
                  <a:srgbClr val="000000"/>
                </a:solidFill>
                <a:latin typeface="+mj-lt"/>
              </a:rPr>
              <a:t>çözümlenmesini</a:t>
            </a:r>
            <a:r>
              <a:rPr lang="en-US" b="1" dirty="0">
                <a:solidFill>
                  <a:srgbClr val="000000"/>
                </a:solidFill>
                <a:latin typeface="+mj-lt"/>
              </a:rPr>
              <a:t> </a:t>
            </a:r>
            <a:r>
              <a:rPr lang="en-US" b="1" dirty="0" err="1">
                <a:solidFill>
                  <a:srgbClr val="000000"/>
                </a:solidFill>
                <a:latin typeface="+mj-lt"/>
              </a:rPr>
              <a:t>beklerler</a:t>
            </a:r>
            <a:r>
              <a:rPr lang="en-US" b="1" dirty="0">
                <a:solidFill>
                  <a:srgbClr val="000000"/>
                </a:solidFill>
                <a:latin typeface="+mj-lt"/>
              </a:rPr>
              <a:t> (</a:t>
            </a:r>
            <a:r>
              <a:rPr lang="en-US" b="1" dirty="0" err="1">
                <a:solidFill>
                  <a:srgbClr val="000000"/>
                </a:solidFill>
                <a:latin typeface="+mj-lt"/>
              </a:rPr>
              <a:t>Başer</a:t>
            </a:r>
            <a:r>
              <a:rPr lang="en-US" b="1" dirty="0">
                <a:solidFill>
                  <a:srgbClr val="000000"/>
                </a:solidFill>
                <a:latin typeface="+mj-lt"/>
              </a:rPr>
              <a:t> </a:t>
            </a:r>
            <a:r>
              <a:rPr lang="en-US" b="1" dirty="0" err="1">
                <a:solidFill>
                  <a:srgbClr val="000000"/>
                </a:solidFill>
                <a:latin typeface="+mj-lt"/>
              </a:rPr>
              <a:t>ve</a:t>
            </a:r>
            <a:r>
              <a:rPr lang="en-US" b="1" dirty="0">
                <a:solidFill>
                  <a:srgbClr val="000000"/>
                </a:solidFill>
                <a:latin typeface="+mj-lt"/>
              </a:rPr>
              <a:t> </a:t>
            </a:r>
            <a:r>
              <a:rPr lang="en-US" b="1" dirty="0" err="1">
                <a:solidFill>
                  <a:srgbClr val="000000"/>
                </a:solidFill>
                <a:latin typeface="+mj-lt"/>
              </a:rPr>
              <a:t>Özcan</a:t>
            </a:r>
            <a:r>
              <a:rPr lang="en-US" b="1" dirty="0">
                <a:solidFill>
                  <a:srgbClr val="000000"/>
                </a:solidFill>
                <a:latin typeface="+mj-lt"/>
              </a:rPr>
              <a:t>, 2018; </a:t>
            </a:r>
            <a:r>
              <a:rPr lang="en-US" b="1" dirty="0" err="1">
                <a:solidFill>
                  <a:srgbClr val="000000"/>
                </a:solidFill>
                <a:latin typeface="+mj-lt"/>
              </a:rPr>
              <a:t>Eskin</a:t>
            </a:r>
            <a:r>
              <a:rPr lang="en-US" b="1" dirty="0">
                <a:solidFill>
                  <a:srgbClr val="000000"/>
                </a:solidFill>
                <a:latin typeface="+mj-lt"/>
              </a:rPr>
              <a:t> </a:t>
            </a:r>
            <a:r>
              <a:rPr lang="en-US" b="1" dirty="0" err="1">
                <a:solidFill>
                  <a:srgbClr val="000000"/>
                </a:solidFill>
                <a:latin typeface="+mj-lt"/>
              </a:rPr>
              <a:t>ve</a:t>
            </a:r>
            <a:r>
              <a:rPr lang="en-US" b="1" dirty="0">
                <a:solidFill>
                  <a:srgbClr val="000000"/>
                </a:solidFill>
                <a:latin typeface="+mj-lt"/>
              </a:rPr>
              <a:t> </a:t>
            </a:r>
            <a:r>
              <a:rPr lang="en-US" b="1" dirty="0" err="1">
                <a:solidFill>
                  <a:srgbClr val="000000"/>
                </a:solidFill>
                <a:latin typeface="+mj-lt"/>
              </a:rPr>
              <a:t>Aycan</a:t>
            </a:r>
            <a:r>
              <a:rPr lang="en-US" b="1" dirty="0">
                <a:solidFill>
                  <a:srgbClr val="000000"/>
                </a:solidFill>
                <a:latin typeface="+mj-lt"/>
              </a:rPr>
              <a:t>, 2009). </a:t>
            </a:r>
            <a:endParaRPr lang="tr-TR" b="1" dirty="0">
              <a:solidFill>
                <a:srgbClr val="FF0000"/>
              </a:solidFill>
              <a:latin typeface="+mj-lt"/>
            </a:endParaRPr>
          </a:p>
        </p:txBody>
      </p:sp>
      <p:sp>
        <p:nvSpPr>
          <p:cNvPr id="5" name="Slayt Numarası Yer Tutucusu 4"/>
          <p:cNvSpPr>
            <a:spLocks noGrp="1"/>
          </p:cNvSpPr>
          <p:nvPr>
            <p:ph type="sldNum" sz="quarter" idx="12"/>
          </p:nvPr>
        </p:nvSpPr>
        <p:spPr/>
        <p:txBody>
          <a:bodyPr/>
          <a:lstStyle/>
          <a:p>
            <a:fld id="{D15727CA-7C08-4435-ABBF-E0ED1CBB6156}" type="slidenum">
              <a:rPr lang="tr-TR" smtClean="0"/>
              <a:t>9</a:t>
            </a:fld>
            <a:endParaRPr lang="tr-TR"/>
          </a:p>
        </p:txBody>
      </p:sp>
    </p:spTree>
    <p:extLst>
      <p:ext uri="{BB962C8B-B14F-4D97-AF65-F5344CB8AC3E}">
        <p14:creationId xmlns:p14="http://schemas.microsoft.com/office/powerpoint/2010/main" val="420386016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190</TotalTime>
  <Words>885</Words>
  <Application>Microsoft Office PowerPoint</Application>
  <PresentationFormat>Geniş ekran</PresentationFormat>
  <Paragraphs>112</Paragraphs>
  <Slides>18</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18</vt:i4>
      </vt:variant>
    </vt:vector>
  </HeadingPairs>
  <TitlesOfParts>
    <vt:vector size="25" baseType="lpstr">
      <vt:lpstr>Arial</vt:lpstr>
      <vt:lpstr>Arimo</vt:lpstr>
      <vt:lpstr>Calibri</vt:lpstr>
      <vt:lpstr>Century Gothic</vt:lpstr>
      <vt:lpstr>DejaVu Serif</vt:lpstr>
      <vt:lpstr>Wingdings 3</vt:lpstr>
      <vt:lpstr>Duman</vt:lpstr>
      <vt:lpstr>PROBLEM ÇÖZME BECERİLERİ  VELİ SUNUM</vt:lpstr>
      <vt:lpstr>PROBLEM NEDİR</vt:lpstr>
      <vt:lpstr>Problem Çözme Nedir?</vt:lpstr>
      <vt:lpstr>PROBLEM ÇÖZMEDE İŞLEVSİZ YAKLAŞIMLAR</vt:lpstr>
      <vt:lpstr>PROBLEM ÇÖZME TARZLARI</vt:lpstr>
      <vt:lpstr>PROBLEM ÇÖZME TARZLARI</vt:lpstr>
      <vt:lpstr>1-Problem Yönelim Boyutu</vt:lpstr>
      <vt:lpstr>1-Problem Yönelim Boyutu</vt:lpstr>
      <vt:lpstr>2-PROBLEM ÇÖZME TARZI BOYUTU</vt:lpstr>
      <vt:lpstr>2-PROBLEM ÇÖZME TARZI BOYUTU</vt:lpstr>
      <vt:lpstr>2-PROBLEM ÇÖZME TARZI BOYUTU</vt:lpstr>
      <vt:lpstr>PROBLEM ÇÖZME BASAMAKLARI</vt:lpstr>
      <vt:lpstr>PROBLEM ÇÖZME BECERİLERİNİN ÖĞRENCİLERE FAYDALARI</vt:lpstr>
      <vt:lpstr>ÖNERİLER</vt:lpstr>
      <vt:lpstr>ÖNERİLER</vt:lpstr>
      <vt:lpstr>ÖNERİLER</vt:lpstr>
      <vt:lpstr>ÖNERİLER</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ÇÖZME BECERİLERİ  VELİ SUNUM</dc:title>
  <dc:creator>Lenovo</dc:creator>
  <cp:lastModifiedBy>Lenovo</cp:lastModifiedBy>
  <cp:revision>46</cp:revision>
  <dcterms:created xsi:type="dcterms:W3CDTF">2022-09-08T08:48:08Z</dcterms:created>
  <dcterms:modified xsi:type="dcterms:W3CDTF">2022-09-14T09:45:39Z</dcterms:modified>
</cp:coreProperties>
</file>